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72" r:id="rId13"/>
    <p:sldId id="274" r:id="rId14"/>
    <p:sldId id="263" r:id="rId15"/>
    <p:sldId id="264" r:id="rId16"/>
    <p:sldId id="265" r:id="rId17"/>
    <p:sldId id="273" r:id="rId18"/>
    <p:sldId id="266" r:id="rId19"/>
    <p:sldId id="27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C45A"/>
    <a:srgbClr val="E4864C"/>
    <a:srgbClr val="CC0099"/>
    <a:srgbClr val="D35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3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1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5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7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7565A-7A59-4562-9520-9E3614B7656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08EFF-648E-4FE7-B5FC-655F59A4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6600" y="-2574805"/>
            <a:ext cx="5527964" cy="11333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/>
          <p:cNvGrpSpPr/>
          <p:nvPr/>
        </p:nvGrpSpPr>
        <p:grpSpPr>
          <a:xfrm>
            <a:off x="2661295" y="766282"/>
            <a:ext cx="6829069" cy="1323439"/>
            <a:chOff x="2661295" y="766282"/>
            <a:chExt cx="6829069" cy="1323439"/>
          </a:xfrm>
        </p:grpSpPr>
        <p:sp>
          <p:nvSpPr>
            <p:cNvPr id="3" name="TextBox 2"/>
            <p:cNvSpPr txBox="1"/>
            <p:nvPr/>
          </p:nvSpPr>
          <p:spPr>
            <a:xfrm>
              <a:off x="2661295" y="766282"/>
              <a:ext cx="5514517" cy="132343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8000" i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শুভেচ্ছা</a:t>
              </a:r>
              <a:endParaRPr lang="en-US" sz="8000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Smiley Face 3"/>
            <p:cNvSpPr/>
            <p:nvPr/>
          </p:nvSpPr>
          <p:spPr>
            <a:xfrm>
              <a:off x="8340436" y="766282"/>
              <a:ext cx="1149928" cy="1052945"/>
            </a:xfrm>
            <a:prstGeom prst="smileyFac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73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23" y="3081865"/>
            <a:ext cx="3846845" cy="2600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12" y="4251718"/>
            <a:ext cx="3860800" cy="23706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1279092"/>
            <a:ext cx="4782478" cy="3228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ound Diagonal Corner Rectangle 4"/>
          <p:cNvSpPr/>
          <p:nvPr/>
        </p:nvSpPr>
        <p:spPr>
          <a:xfrm>
            <a:off x="4601623" y="239388"/>
            <a:ext cx="7264379" cy="1103085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কদম,গাঁদা ও সূর্যমুখী ফুলের রঙ হলুদ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62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80" y="2235200"/>
            <a:ext cx="3663978" cy="3518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4" y="1103312"/>
            <a:ext cx="3686628" cy="3439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8" y="3149600"/>
            <a:ext cx="3918856" cy="3476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Data 4"/>
          <p:cNvSpPr/>
          <p:nvPr/>
        </p:nvSpPr>
        <p:spPr>
          <a:xfrm>
            <a:off x="2082019" y="98475"/>
            <a:ext cx="10109982" cy="1004838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তরমুজ,কাঁচা আম ও ডাবের রঙ হয় সবুজ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89" y="2322287"/>
            <a:ext cx="3262640" cy="3027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05" y="3251200"/>
            <a:ext cx="2966070" cy="305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175657"/>
            <a:ext cx="3526971" cy="326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Left-Right Arrow 7"/>
          <p:cNvSpPr/>
          <p:nvPr/>
        </p:nvSpPr>
        <p:spPr>
          <a:xfrm>
            <a:off x="4269876" y="43543"/>
            <a:ext cx="7576457" cy="1132114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ডালিম,লিচু ও পাকা আমের রঙ হয় লাল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483" y="379828"/>
            <a:ext cx="441725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এই পাঠের যুক্তবর্ণগুলোঃ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326" y="1688123"/>
            <a:ext cx="7695028" cy="3477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</a:rPr>
              <a:t>কৃষ্ণচূড়া = ষ্ণ =&gt; </a:t>
            </a:r>
          </a:p>
          <a:p>
            <a:endParaRPr lang="bn-BD" sz="4400" dirty="0" smtClean="0">
              <a:solidFill>
                <a:schemeClr val="bg1"/>
              </a:solidFill>
            </a:endParaRPr>
          </a:p>
          <a:p>
            <a:r>
              <a:rPr lang="bn-BD" sz="4400" dirty="0" smtClean="0">
                <a:solidFill>
                  <a:schemeClr val="bg1"/>
                </a:solidFill>
              </a:rPr>
              <a:t>কিন্তু =ন্তু =&gt;</a:t>
            </a:r>
          </a:p>
          <a:p>
            <a:endParaRPr lang="bn-BD" sz="4400" dirty="0" smtClean="0">
              <a:solidFill>
                <a:schemeClr val="bg1"/>
              </a:solidFill>
            </a:endParaRPr>
          </a:p>
          <a:p>
            <a:r>
              <a:rPr lang="bn-BD" sz="4400" dirty="0" smtClean="0">
                <a:solidFill>
                  <a:schemeClr val="bg1"/>
                </a:solidFill>
              </a:rPr>
              <a:t>গন্ধরাজ= ন্ধ =&gt;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24025" y="1774872"/>
            <a:ext cx="745587" cy="6752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75849" y="4317249"/>
            <a:ext cx="886265" cy="8487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ন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88591" y="4317250"/>
            <a:ext cx="1012873" cy="801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</a:rPr>
              <a:t>ধ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54262" y="3055053"/>
            <a:ext cx="804788" cy="8159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</a:rPr>
              <a:t>ত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06815" y="3055053"/>
            <a:ext cx="745587" cy="8159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</a:rPr>
              <a:t>ন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29267" y="1774872"/>
            <a:ext cx="745587" cy="6752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9611" y="1774872"/>
            <a:ext cx="757311" cy="6752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</a:rPr>
              <a:t>+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2402" y="3109000"/>
            <a:ext cx="801859" cy="70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</a:rPr>
              <a:t>+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62114" y="4371196"/>
            <a:ext cx="826477" cy="6931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</a:rPr>
              <a:t>+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0" y="0"/>
            <a:ext cx="4303059" cy="1047734"/>
          </a:xfrm>
          <a:prstGeom prst="left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7888941" y="0"/>
            <a:ext cx="4303059" cy="1047734"/>
          </a:xfrm>
          <a:prstGeom prst="left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2151529"/>
            <a:ext cx="2877670" cy="299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80" y="2169385"/>
            <a:ext cx="2985392" cy="297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83" y="2169385"/>
            <a:ext cx="2640856" cy="299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39" y="2153860"/>
            <a:ext cx="2736028" cy="302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56848" y="865818"/>
            <a:ext cx="353209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১ ও 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8924" y="5358019"/>
            <a:ext cx="632011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ফুলগুলোর নাম লিখ।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6470" y="134470"/>
            <a:ext cx="236668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২ ও 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" y="1178823"/>
            <a:ext cx="2528047" cy="296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13" y="1178824"/>
            <a:ext cx="2797499" cy="296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9" y="1178824"/>
            <a:ext cx="2973366" cy="296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3314" y="1178824"/>
            <a:ext cx="2668120" cy="296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18012" y="4840941"/>
            <a:ext cx="6723529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ফলগুলোর নাম লিখ।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3129" y="0"/>
            <a:ext cx="4284439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6000" i="1" dirty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i="1" dirty="0" smtClean="0">
                <a:latin typeface="NikoshBAN" pitchFamily="2" charset="0"/>
                <a:cs typeface="NikoshBAN" pitchFamily="2" charset="0"/>
              </a:rPr>
              <a:t>কাজঃ ১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88799"/>
              </p:ext>
            </p:extLst>
          </p:nvPr>
        </p:nvGraphicFramePr>
        <p:xfrm>
          <a:off x="968188" y="1680884"/>
          <a:ext cx="10112188" cy="4504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2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0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935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ফুল</a:t>
                      </a:r>
                      <a:endParaRPr lang="en-US" sz="5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935">
                <a:tc>
                  <a:txBody>
                    <a:bodyPr/>
                    <a:lstStyle/>
                    <a:p>
                      <a:pPr algn="ctr"/>
                      <a:r>
                        <a:rPr lang="bn-BD" sz="32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কাঁঠাল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98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298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98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002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9120" y="154744"/>
            <a:ext cx="315116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জোড়ায় কাজ-২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08627" y="2191526"/>
            <a:ext cx="82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2400" dirty="0" smtClean="0"/>
              <a:t>তোমরা জোড়ায় বসে লাল রঙের ফুল ও ফল নিয়ে কথা বল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0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3144">
            <a:off x="651086" y="2026804"/>
            <a:ext cx="5703502" cy="381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8177" y="134470"/>
            <a:ext cx="330735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- 1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2470" y="1156448"/>
            <a:ext cx="5002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আশেপাশে যে ফুল ও        ফলগুলো দেখতে পাবে সেগুলোর নাম খাতায় লিখে নিয়ে আসবে।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2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044" y="154745"/>
            <a:ext cx="36294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-</a:t>
            </a:r>
            <a:r>
              <a:rPr lang="bn-BD" sz="4000" dirty="0" smtClean="0"/>
              <a:t> </a:t>
            </a:r>
            <a:r>
              <a:rPr lang="en-US" sz="4000" dirty="0" smtClean="0"/>
              <a:t>২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1444209"/>
            <a:ext cx="6780628" cy="3209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6963508" y="1083212"/>
            <a:ext cx="4853354" cy="48320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/>
              <a:t>যুক্তবর্ণগুলো দিয়ে</a:t>
            </a:r>
          </a:p>
          <a:p>
            <a:endParaRPr lang="bn-BD" sz="4400" dirty="0"/>
          </a:p>
          <a:p>
            <a:r>
              <a:rPr lang="bn-BD" sz="4400" dirty="0" smtClean="0"/>
              <a:t> নতুন শব্দ তৈরী </a:t>
            </a:r>
          </a:p>
          <a:p>
            <a:endParaRPr lang="bn-BD" sz="4400" dirty="0"/>
          </a:p>
          <a:p>
            <a:r>
              <a:rPr lang="bn-BD" sz="4400" dirty="0" smtClean="0"/>
              <a:t>করে খাতায় লিখে </a:t>
            </a:r>
          </a:p>
          <a:p>
            <a:endParaRPr lang="bn-BD" sz="4400" dirty="0"/>
          </a:p>
          <a:p>
            <a:r>
              <a:rPr lang="bn-BD" sz="4400" dirty="0" smtClean="0"/>
              <a:t>নিয়ে আসবে</a:t>
            </a:r>
            <a:r>
              <a:rPr lang="en-US" sz="4400" dirty="0"/>
              <a:t>।</a:t>
            </a:r>
            <a:r>
              <a:rPr lang="bn-BD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7778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4" y="762000"/>
            <a:ext cx="8063346" cy="5109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endParaRPr lang="bn-BD" sz="44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আফসানা জাহান</a:t>
            </a: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নোয়াগড় সরকারি প্রাথমিক বিদ্যালয়</a:t>
            </a: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</a:t>
            </a:r>
          </a:p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" y="215154"/>
            <a:ext cx="9318812" cy="5446058"/>
          </a:xfrm>
          <a:prstGeom prst="roundRect">
            <a:avLst>
              <a:gd name="adj" fmla="val 859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Horizontal Scroll 2"/>
          <p:cNvSpPr/>
          <p:nvPr/>
        </p:nvSpPr>
        <p:spPr>
          <a:xfrm>
            <a:off x="2991970" y="1143001"/>
            <a:ext cx="5325035" cy="307937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i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6927" y="180109"/>
            <a:ext cx="48768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4296" y="1635034"/>
            <a:ext cx="9588137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২য় 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......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দেখতে খুব সুন্দর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৪০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মিনিট 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১২/০৩/২০২০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1212" y="0"/>
            <a:ext cx="4049485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0" y="1471561"/>
            <a:ext cx="6074230" cy="48639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nip Diagonal Corner Rectangle 3"/>
          <p:cNvSpPr/>
          <p:nvPr/>
        </p:nvSpPr>
        <p:spPr>
          <a:xfrm rot="20148845">
            <a:off x="6266262" y="544694"/>
            <a:ext cx="5353130" cy="3229327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নানা রঙের ফুল ও ফল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473" y="4239400"/>
            <a:ext cx="1961439" cy="209608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51" y="2419991"/>
            <a:ext cx="1772821" cy="157523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7"/>
          <a:stretch/>
        </p:blipFill>
        <p:spPr>
          <a:xfrm>
            <a:off x="8465023" y="3207607"/>
            <a:ext cx="1676068" cy="158796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97" y="4888988"/>
            <a:ext cx="2222516" cy="147797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120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474720" y="0"/>
            <a:ext cx="5290457" cy="1933303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994" y="25976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2491" y="3553097"/>
            <a:ext cx="877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ফুল ও ফল সম্পর্কে জানতে পারবে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5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217" y="209005"/>
            <a:ext cx="498040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ভিডিও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1" y="4075611"/>
            <a:ext cx="797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কি কি ফুল ও ফল দেখতে পেলে?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156447"/>
            <a:ext cx="3814354" cy="385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68" y="1156447"/>
            <a:ext cx="3762102" cy="385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94" y="1156447"/>
            <a:ext cx="3714206" cy="385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9348651" y="5865222"/>
            <a:ext cx="2416629" cy="992777"/>
          </a:xfrm>
          <a:prstGeom prst="ellipse">
            <a:avLst/>
          </a:prstGeom>
          <a:solidFill>
            <a:srgbClr val="D35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05547" y="5878283"/>
            <a:ext cx="2416629" cy="99277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কদমফুল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8937" y="5865223"/>
            <a:ext cx="2416629" cy="9927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54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4077244" y="174812"/>
            <a:ext cx="4692575" cy="844281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6974 -0.15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70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35403 -0.1583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33008 -0.153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778623" y="188259"/>
            <a:ext cx="3845859" cy="658906"/>
          </a:xfrm>
          <a:prstGeom prst="ribb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135782"/>
            <a:ext cx="3980329" cy="3530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66" y="1194964"/>
            <a:ext cx="3842869" cy="341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55" y="1194964"/>
            <a:ext cx="3726327" cy="3471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712695" y="5997388"/>
            <a:ext cx="2030506" cy="86061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5279464" y="5997388"/>
            <a:ext cx="2030506" cy="860612"/>
          </a:xfrm>
          <a:prstGeom prst="round2DiagRect">
            <a:avLst/>
          </a:prstGeom>
          <a:solidFill>
            <a:srgbClr val="E486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9318065" y="5997388"/>
            <a:ext cx="2030506" cy="860612"/>
          </a:xfrm>
          <a:prstGeom prst="round2DiagRect">
            <a:avLst/>
          </a:prstGeom>
          <a:solidFill>
            <a:srgbClr val="D6C4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8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34779 -0.239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34336 -0.24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68685 -0.214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36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7" y="1722846"/>
            <a:ext cx="3508106" cy="338396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2" y="2729131"/>
            <a:ext cx="3108958" cy="332240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nip Diagonal Corner Rectangle 5"/>
          <p:cNvSpPr/>
          <p:nvPr/>
        </p:nvSpPr>
        <p:spPr>
          <a:xfrm>
            <a:off x="4005943" y="287383"/>
            <a:ext cx="8119072" cy="1175657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কৃষ্ণচূড়া,পলাশ ও গোলাপ ফুলের রঙ হয় লাল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10" y="3319974"/>
            <a:ext cx="3026567" cy="339455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17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212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2020-03-12T05:01:46Z</dcterms:created>
  <dcterms:modified xsi:type="dcterms:W3CDTF">2020-03-14T11:26:10Z</dcterms:modified>
</cp:coreProperties>
</file>