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2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\Desktop\Amjad_6th%20Batch\Video\Bak%20Bakum%20Payra%20%20%20&#2476;&#2494;&#2453;%20&#2476;&#2494;&#2453;&#2497;&#2478;%20&#2474;&#2494;&#2527;&#2480;&#2494;.wmv" TargetMode="External"/><Relationship Id="rId1" Type="http://schemas.microsoft.com/office/2007/relationships/media" Target="file:///C:\Users\M\Desktop\Amjad_6th%20Batch\Video\Bak%20Bakum%20Payra%20%20%20&#2476;&#2494;&#2453;%20&#2476;&#2494;&#2453;&#2497;&#2478;%20&#2474;&#2494;&#2527;&#2480;&#2494;.wmv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609600"/>
            <a:ext cx="5257800" cy="16764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0000"/>
                </a:solidFill>
              </a:rPr>
              <a:t>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1" name="Picture 10" descr="Emon pictur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4600"/>
            <a:ext cx="6705600" cy="3657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4953000" cy="25908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mon 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429000"/>
            <a:ext cx="4724400" cy="2752725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4926" y="2197893"/>
            <a:ext cx="4933073" cy="3354765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3600" dirty="0">
              <a:solidFill>
                <a:srgbClr val="FF0000"/>
              </a:solidFill>
            </a:endParaRP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মোঃআমজাদ হোসেন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দিঘারন 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বিঃ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চিরিরবন্দর,দিনাজপুর </a:t>
            </a:r>
            <a:r>
              <a:rPr lang="bn-IN" sz="3600" dirty="0"/>
              <a:t>।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A54198-62BB-4614-8CEC-69D76B06C342}"/>
              </a:ext>
            </a:extLst>
          </p:cNvPr>
          <p:cNvSpPr txBox="1"/>
          <p:nvPr/>
        </p:nvSpPr>
        <p:spPr>
          <a:xfrm>
            <a:off x="2295962" y="533400"/>
            <a:ext cx="419100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8B3145-D6E2-4921-81D4-44D3B1703279}"/>
              </a:ext>
            </a:extLst>
          </p:cNvPr>
          <p:cNvSpPr txBox="1"/>
          <p:nvPr/>
        </p:nvSpPr>
        <p:spPr>
          <a:xfrm>
            <a:off x="2667000" y="685800"/>
            <a:ext cx="3156531" cy="923330"/>
          </a:xfrm>
          <a:prstGeom prst="rect">
            <a:avLst/>
          </a:prstGeom>
          <a:solidFill>
            <a:schemeClr val="accent6">
              <a:lumMod val="1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16D6C-83C7-4E05-8A06-CFC8BE85D241}"/>
              </a:ext>
            </a:extLst>
          </p:cNvPr>
          <p:cNvSpPr txBox="1"/>
          <p:nvPr/>
        </p:nvSpPr>
        <p:spPr>
          <a:xfrm>
            <a:off x="914400" y="2362200"/>
            <a:ext cx="6858000" cy="4154984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বাংলা 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৪০ মি 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১৪/০৩/২০২০ 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বাক বাকুম              পাল কি 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3962400" cy="13716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1752600" cy="8382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50292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১,১,১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শুনে আনন্দ লাভ করবে ও মতামত প্রকাশ করবে </a:t>
            </a:r>
            <a:r>
              <a:rPr lang="bn-IN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045803"/>
            <a:ext cx="1828800" cy="8382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40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105400"/>
            <a:ext cx="571500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২,১,১  পাঠ্যবইয়ের ছড়া স্পষ্ট বলতে পারবে।        </a:t>
            </a:r>
          </a:p>
          <a:p>
            <a:r>
              <a:rPr lang="bn-IN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২,১,২ পাঠ্যবইয়ের বাইরে ও ছড়া স্পষ্ট বলতে পারবে  । 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52400"/>
            <a:ext cx="4800600" cy="13716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bn-IN" sz="6000" dirty="0"/>
              <a:t>  </a:t>
            </a:r>
            <a:r>
              <a:rPr lang="bn-IN" dirty="0"/>
              <a:t>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বাক বাকুম </a:t>
            </a:r>
          </a:p>
        </p:txBody>
      </p:sp>
      <p:pic>
        <p:nvPicPr>
          <p:cNvPr id="10" name="Picture 9" descr="emon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514600"/>
            <a:ext cx="2667000" cy="28956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Picture 10" descr="emon 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14600"/>
            <a:ext cx="2438400" cy="2971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Picture 11" descr="emon 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590800"/>
            <a:ext cx="2438400" cy="2819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85800" y="5791200"/>
            <a:ext cx="175260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পায়রা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4300" y="5793451"/>
            <a:ext cx="16002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8900" y="5781822"/>
            <a:ext cx="220980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k Bakum Payra   বাক বাকুম পায়রা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pic>
        <p:nvPicPr>
          <p:cNvPr id="3" name="Bak Bakum Payra   বাক বাকুম পায়রা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pic>
        <p:nvPicPr>
          <p:cNvPr id="4" name="Bak Bakum Payra   বাক বাকুম পায়রা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pic>
        <p:nvPicPr>
          <p:cNvPr id="5" name="Bak Bakum Payra   বাক বাকুম পায়রা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676400"/>
            <a:ext cx="7467600" cy="4343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284828" y="209550"/>
            <a:ext cx="5257800" cy="990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আবৃতি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9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393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24729"/>
            <a:ext cx="41148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shot (26).png"/>
          <p:cNvPicPr>
            <a:picLocks noChangeAspect="1"/>
          </p:cNvPicPr>
          <p:nvPr/>
        </p:nvPicPr>
        <p:blipFill>
          <a:blip r:embed="rId2"/>
          <a:srcRect l="21667" t="15909" r="20000" b="5534"/>
          <a:stretch>
            <a:fillRect/>
          </a:stretch>
        </p:blipFill>
        <p:spPr>
          <a:xfrm>
            <a:off x="2286000" y="1524000"/>
            <a:ext cx="5334000" cy="5105400"/>
          </a:xfrm>
          <a:prstGeom prst="rect">
            <a:avLst/>
          </a:prstGeom>
          <a:solidFill>
            <a:schemeClr val="accent2"/>
          </a:solidFill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533400"/>
            <a:ext cx="33528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mon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34" y="2148296"/>
            <a:ext cx="2514600" cy="2743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emon 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057400"/>
            <a:ext cx="2543175" cy="2743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85800" y="5181600"/>
            <a:ext cx="20574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2231" y="5352143"/>
            <a:ext cx="19050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বউ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5181600"/>
            <a:ext cx="17526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পালকি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829C4-9B58-436F-A914-3B716AC9B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31" y="2057400"/>
            <a:ext cx="2743200" cy="283409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0423D-8868-4A5F-84CA-62A88CB46EA5}"/>
              </a:ext>
            </a:extLst>
          </p:cNvPr>
          <p:cNvSpPr/>
          <p:nvPr/>
        </p:nvSpPr>
        <p:spPr>
          <a:xfrm>
            <a:off x="2362200" y="533400"/>
            <a:ext cx="3657600" cy="9906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1BCCA-4DA8-42D7-A8DA-A68FAD6E1A25}"/>
              </a:ext>
            </a:extLst>
          </p:cNvPr>
          <p:cNvSpPr/>
          <p:nvPr/>
        </p:nvSpPr>
        <p:spPr>
          <a:xfrm>
            <a:off x="2362200" y="1828800"/>
            <a:ext cx="3657600" cy="990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9F52A-B713-4A57-994C-3638D9CA8F56}"/>
              </a:ext>
            </a:extLst>
          </p:cNvPr>
          <p:cNvSpPr/>
          <p:nvPr/>
        </p:nvSpPr>
        <p:spPr>
          <a:xfrm>
            <a:off x="2362200" y="3093720"/>
            <a:ext cx="3657600" cy="914401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 সাজবে কাল কি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A727D-C1A8-4DE3-A8A7-B2B57089BC77}"/>
              </a:ext>
            </a:extLst>
          </p:cNvPr>
          <p:cNvSpPr/>
          <p:nvPr/>
        </p:nvSpPr>
        <p:spPr>
          <a:xfrm>
            <a:off x="2362200" y="4282441"/>
            <a:ext cx="3657600" cy="990601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480</TotalTime>
  <Words>97</Words>
  <Application>Microsoft Office PowerPoint</Application>
  <PresentationFormat>On-screen Show (4:3)</PresentationFormat>
  <Paragraphs>33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NikoshBAN</vt:lpstr>
      <vt:lpstr>Rockwell</vt:lpstr>
      <vt:lpstr>Wingdings 2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Windows User</cp:lastModifiedBy>
  <cp:revision>99</cp:revision>
  <dcterms:created xsi:type="dcterms:W3CDTF">2006-08-16T00:00:00Z</dcterms:created>
  <dcterms:modified xsi:type="dcterms:W3CDTF">2020-03-15T17:54:57Z</dcterms:modified>
</cp:coreProperties>
</file>