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2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6" r:id="rId9"/>
    <p:sldId id="267" r:id="rId10"/>
    <p:sldId id="265" r:id="rId11"/>
    <p:sldId id="268" r:id="rId12"/>
    <p:sldId id="270" r:id="rId13"/>
    <p:sldId id="269" r:id="rId14"/>
    <p:sldId id="271" r:id="rId15"/>
    <p:sldId id="275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2CD8C-46AE-417B-A1F7-5C44AA2DA278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69A035-2776-4920-84BE-35B2A2456504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endParaRPr lang="en-US" sz="4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200252-8BB6-4D4B-BE69-346F06457C05}" type="parTrans" cxnId="{57164CDA-8C0A-4D11-8371-B63917B196DF}">
      <dgm:prSet/>
      <dgm:spPr/>
      <dgm:t>
        <a:bodyPr/>
        <a:lstStyle/>
        <a:p>
          <a:endParaRPr lang="en-US"/>
        </a:p>
      </dgm:t>
    </dgm:pt>
    <dgm:pt modelId="{C148430A-EA88-4BFD-8BC1-960E07D3F8AC}" type="sibTrans" cxnId="{57164CDA-8C0A-4D11-8371-B63917B196DF}">
      <dgm:prSet/>
      <dgm:spPr/>
      <dgm:t>
        <a:bodyPr/>
        <a:lstStyle/>
        <a:p>
          <a:endParaRPr lang="en-US"/>
        </a:p>
      </dgm:t>
    </dgm:pt>
    <dgm:pt modelId="{1CF2DC07-1F6C-432F-8383-9EC9C5833CB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D55DF7-6DAF-4803-A3A9-BBF1B6F4D410}" type="parTrans" cxnId="{10F64605-6A38-4740-B29E-DCD6430DB563}">
      <dgm:prSet custT="1"/>
      <dgm:spPr>
        <a:solidFill>
          <a:srgbClr val="FF0000"/>
        </a:solidFill>
      </dgm:spPr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DA2064-36B3-4F62-A5B1-F110F67A15DD}" type="sibTrans" cxnId="{10F64605-6A38-4740-B29E-DCD6430DB563}">
      <dgm:prSet/>
      <dgm:spPr/>
      <dgm:t>
        <a:bodyPr/>
        <a:lstStyle/>
        <a:p>
          <a:endParaRPr lang="en-US"/>
        </a:p>
      </dgm:t>
    </dgm:pt>
    <dgm:pt modelId="{D01A80C4-98FE-46D8-B2DA-17FE5CC7CCA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1A1015-E91E-44F5-A972-0D6B451581D4}" type="parTrans" cxnId="{504D3B86-DBC2-40DC-AF7E-BC74BAD36867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২</a:t>
          </a:r>
          <a:endParaRPr lang="en-US" dirty="0"/>
        </a:p>
      </dgm:t>
    </dgm:pt>
    <dgm:pt modelId="{C4709593-66F5-4719-BE9A-D051EAFFC66B}" type="sibTrans" cxnId="{504D3B86-DBC2-40DC-AF7E-BC74BAD36867}">
      <dgm:prSet/>
      <dgm:spPr/>
      <dgm:t>
        <a:bodyPr/>
        <a:lstStyle/>
        <a:p>
          <a:endParaRPr lang="en-US"/>
        </a:p>
      </dgm:t>
    </dgm:pt>
    <dgm:pt modelId="{7C5DCD54-32C2-4D41-90B9-1EE2A887B13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6099C5-D704-4C69-96E7-5F8638EE1BF6}" type="parTrans" cxnId="{F333BD15-1262-4E1B-A79D-98CC013689D7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৩ </a:t>
          </a:r>
          <a:endParaRPr lang="en-US" dirty="0"/>
        </a:p>
      </dgm:t>
    </dgm:pt>
    <dgm:pt modelId="{557B5A78-3319-4FDA-A814-4EDF3A938FD2}" type="sibTrans" cxnId="{F333BD15-1262-4E1B-A79D-98CC013689D7}">
      <dgm:prSet/>
      <dgm:spPr/>
      <dgm:t>
        <a:bodyPr/>
        <a:lstStyle/>
        <a:p>
          <a:endParaRPr lang="en-US"/>
        </a:p>
      </dgm:t>
    </dgm:pt>
    <dgm:pt modelId="{BC950A1E-EB60-4850-914C-96215FB5BDC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রেচন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63056E-C880-46AA-96ED-6B3F4CB89603}" type="parTrans" cxnId="{3B25BE85-B7A8-4A5D-82B4-8DBEE00C8210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৪</a:t>
          </a:r>
          <a:endParaRPr lang="en-US" dirty="0"/>
        </a:p>
      </dgm:t>
    </dgm:pt>
    <dgm:pt modelId="{415F2505-5345-4428-9338-C24330A3CC1F}" type="sibTrans" cxnId="{3B25BE85-B7A8-4A5D-82B4-8DBEE00C8210}">
      <dgm:prSet/>
      <dgm:spPr/>
      <dgm:t>
        <a:bodyPr/>
        <a:lstStyle/>
        <a:p>
          <a:endParaRPr lang="en-US"/>
        </a:p>
      </dgm:t>
    </dgm:pt>
    <dgm:pt modelId="{6E59A679-9B70-4D8F-9CA9-01707FECD24E}">
      <dgm:prSet custT="1"/>
      <dgm:spPr>
        <a:solidFill>
          <a:schemeClr val="accent2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অনুভূতি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FC2362-E1F0-41CB-97BC-688DEA3552D6}" type="parTrans" cxnId="{A12939E9-AB3C-49BE-9D4B-74D34EF3882F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৫</a:t>
          </a:r>
          <a:endParaRPr lang="en-US" dirty="0"/>
        </a:p>
      </dgm:t>
    </dgm:pt>
    <dgm:pt modelId="{2E193407-62FD-475D-9EF1-5BDC5DE14860}" type="sibTrans" cxnId="{A12939E9-AB3C-49BE-9D4B-74D34EF3882F}">
      <dgm:prSet/>
      <dgm:spPr/>
      <dgm:t>
        <a:bodyPr/>
        <a:lstStyle/>
        <a:p>
          <a:endParaRPr lang="en-US"/>
        </a:p>
      </dgm:t>
    </dgm:pt>
    <dgm:pt modelId="{ECE4DE74-512B-4265-9D00-EEB04B0FA3BA}">
      <dgm:prSet custT="1"/>
      <dgm:spPr>
        <a:solidFill>
          <a:schemeClr val="accent2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শ্বাস-প্রশ্বাস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A0E5C8-7057-4C4C-8918-AC3738DBFD1F}" type="parTrans" cxnId="{6B81BE7E-B1F2-47CD-AD2B-4E7CCFC22B51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৬</a:t>
          </a:r>
          <a:endParaRPr lang="en-US" dirty="0"/>
        </a:p>
      </dgm:t>
    </dgm:pt>
    <dgm:pt modelId="{97F494FF-132E-4FAC-A435-253B56FF293C}" type="sibTrans" cxnId="{6B81BE7E-B1F2-47CD-AD2B-4E7CCFC22B51}">
      <dgm:prSet/>
      <dgm:spPr/>
      <dgm:t>
        <a:bodyPr/>
        <a:lstStyle/>
        <a:p>
          <a:endParaRPr lang="en-US"/>
        </a:p>
      </dgm:t>
    </dgm:pt>
    <dgm:pt modelId="{2D54FFEB-11C5-4233-9F96-63FA955A13D8}">
      <dgm:prSet custT="1"/>
      <dgm:spPr>
        <a:solidFill>
          <a:schemeClr val="accent2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F65449-D6B2-4C4E-87C8-967A44BDFF57}" type="parTrans" cxnId="{6E78C63C-B3CF-4258-85E1-E235A9BA996C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৭</a:t>
          </a:r>
          <a:endParaRPr lang="en-US" dirty="0"/>
        </a:p>
      </dgm:t>
    </dgm:pt>
    <dgm:pt modelId="{D69AC1E9-9DBD-466E-94AF-0DBD3442B8F7}" type="sibTrans" cxnId="{6E78C63C-B3CF-4258-85E1-E235A9BA996C}">
      <dgm:prSet/>
      <dgm:spPr/>
      <dgm:t>
        <a:bodyPr/>
        <a:lstStyle/>
        <a:p>
          <a:endParaRPr lang="en-US"/>
        </a:p>
      </dgm:t>
    </dgm:pt>
    <dgm:pt modelId="{3F965F62-AA38-456E-BBEF-892977E8F380}">
      <dgm:prSet custT="1"/>
      <dgm:spPr>
        <a:solidFill>
          <a:schemeClr val="accent2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অভিযোজন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0F3888-1D16-4BDB-B93A-37E648B14937}" type="parTrans" cxnId="{04E8E666-FD06-4F65-A719-A9BABB689576}">
      <dgm:prSet/>
      <dgm:spPr>
        <a:solidFill>
          <a:srgbClr val="FF0000"/>
        </a:solidFill>
      </dgm:spPr>
      <dgm:t>
        <a:bodyPr/>
        <a:lstStyle/>
        <a:p>
          <a:r>
            <a:rPr lang="en-US" dirty="0" smtClean="0"/>
            <a:t>৮ </a:t>
          </a:r>
          <a:endParaRPr lang="en-US" dirty="0"/>
        </a:p>
      </dgm:t>
    </dgm:pt>
    <dgm:pt modelId="{1BCE8467-CAD9-4B59-9F08-96D86179A44F}" type="sibTrans" cxnId="{04E8E666-FD06-4F65-A719-A9BABB689576}">
      <dgm:prSet/>
      <dgm:spPr/>
      <dgm:t>
        <a:bodyPr/>
        <a:lstStyle/>
        <a:p>
          <a:endParaRPr lang="en-US"/>
        </a:p>
      </dgm:t>
    </dgm:pt>
    <dgm:pt modelId="{018F79ED-FFD2-4B6E-94D1-2D0FE6760FEC}" type="pres">
      <dgm:prSet presAssocID="{8A22CD8C-46AE-417B-A1F7-5C44AA2DA2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C3280-B0FE-41E6-BECB-042EE030A99C}" type="pres">
      <dgm:prSet presAssocID="{3769A035-2776-4920-84BE-35B2A2456504}" presName="centerShape" presStyleLbl="node0" presStyleIdx="0" presStyleCnt="1" custScaleX="224953" custScaleY="136497" custLinFactNeighborX="0" custLinFactNeighborY="273"/>
      <dgm:spPr/>
      <dgm:t>
        <a:bodyPr/>
        <a:lstStyle/>
        <a:p>
          <a:endParaRPr lang="en-US"/>
        </a:p>
      </dgm:t>
    </dgm:pt>
    <dgm:pt modelId="{15EB56C1-97FA-4F64-82B8-D93E80879550}" type="pres">
      <dgm:prSet presAssocID="{04D55DF7-6DAF-4803-A3A9-BBF1B6F4D410}" presName="parTrans" presStyleLbl="sibTrans2D1" presStyleIdx="0" presStyleCnt="8" custScaleX="179400" custScaleY="154077" custLinFactNeighborY="-7371"/>
      <dgm:spPr/>
      <dgm:t>
        <a:bodyPr/>
        <a:lstStyle/>
        <a:p>
          <a:endParaRPr lang="en-US"/>
        </a:p>
      </dgm:t>
    </dgm:pt>
    <dgm:pt modelId="{49E215A4-A8E0-459D-B5A0-080BE1CF9DBD}" type="pres">
      <dgm:prSet presAssocID="{04D55DF7-6DAF-4803-A3A9-BBF1B6F4D410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15E596BE-B717-4508-B4BA-BFD0A5C073A2}" type="pres">
      <dgm:prSet presAssocID="{1CF2DC07-1F6C-432F-8383-9EC9C5833CBE}" presName="node" presStyleLbl="node1" presStyleIdx="0" presStyleCnt="8" custScaleX="134846" custRadScaleRad="108745" custRadScaleInc="3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76E68-FA7C-43CB-810F-A3163B8C81B6}" type="pres">
      <dgm:prSet presAssocID="{211A1015-E91E-44F5-A972-0D6B451581D4}" presName="parTrans" presStyleLbl="sibTrans2D1" presStyleIdx="1" presStyleCnt="8" custScaleX="158119" custLinFactNeighborX="-4725" custLinFactNeighborY="2457"/>
      <dgm:spPr/>
      <dgm:t>
        <a:bodyPr/>
        <a:lstStyle/>
        <a:p>
          <a:endParaRPr lang="en-US"/>
        </a:p>
      </dgm:t>
    </dgm:pt>
    <dgm:pt modelId="{7F78953F-C4E9-497F-AD7B-29A1E6CACCD0}" type="pres">
      <dgm:prSet presAssocID="{211A1015-E91E-44F5-A972-0D6B451581D4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0317417-9F9A-4CC5-8374-3526579A4626}" type="pres">
      <dgm:prSet presAssocID="{D01A80C4-98FE-46D8-B2DA-17FE5CC7CCA5}" presName="node" presStyleLbl="node1" presStyleIdx="1" presStyleCnt="8" custScaleX="169100" custScaleY="120402" custRadScaleRad="153594" custRadScaleInc="39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47EA43-7D59-4EF4-A692-E65A15D1D47E}" type="pres">
      <dgm:prSet presAssocID="{336099C5-D704-4C69-96E7-5F8638EE1BF6}" presName="parTrans" presStyleLbl="sibTrans2D1" presStyleIdx="2" presStyleCnt="8" custScaleX="168769"/>
      <dgm:spPr/>
      <dgm:t>
        <a:bodyPr/>
        <a:lstStyle/>
        <a:p>
          <a:endParaRPr lang="en-US"/>
        </a:p>
      </dgm:t>
    </dgm:pt>
    <dgm:pt modelId="{EE56E292-3CDB-4913-B62B-63815A60458A}" type="pres">
      <dgm:prSet presAssocID="{336099C5-D704-4C69-96E7-5F8638EE1BF6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A894F715-96A3-413F-A5B4-03C0D3C96EE0}" type="pres">
      <dgm:prSet presAssocID="{7C5DCD54-32C2-4D41-90B9-1EE2A887B13A}" presName="node" presStyleLbl="node1" presStyleIdx="2" presStyleCnt="8" custScaleX="165051" custScaleY="140594" custRadScaleRad="166053" custRadScaleInc="2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C3086-6805-4CBE-953A-16FA90BE7B63}" type="pres">
      <dgm:prSet presAssocID="{8463056E-C880-46AA-96ED-6B3F4CB89603}" presName="parTrans" presStyleLbl="sibTrans2D1" presStyleIdx="3" presStyleCnt="8" custScaleX="174056"/>
      <dgm:spPr/>
      <dgm:t>
        <a:bodyPr/>
        <a:lstStyle/>
        <a:p>
          <a:endParaRPr lang="en-US"/>
        </a:p>
      </dgm:t>
    </dgm:pt>
    <dgm:pt modelId="{55340005-5CF2-4CE9-8F80-E2B01235410B}" type="pres">
      <dgm:prSet presAssocID="{8463056E-C880-46AA-96ED-6B3F4CB89603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7AAA26C7-688A-4F58-B295-B8DA64FC55A2}" type="pres">
      <dgm:prSet presAssocID="{BC950A1E-EB60-4850-914C-96215FB5BDCD}" presName="node" presStyleLbl="node1" presStyleIdx="3" presStyleCnt="8" custScaleX="163533" custScaleY="130473" custRadScaleRad="150797" custRadScaleInc="-43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15FCD-487F-49EA-91C6-741752F1C828}" type="pres">
      <dgm:prSet presAssocID="{FFFC2362-E1F0-41CB-97BC-688DEA3552D6}" presName="parTrans" presStyleLbl="sibTrans2D1" presStyleIdx="4" presStyleCnt="8" custScaleX="169263"/>
      <dgm:spPr/>
      <dgm:t>
        <a:bodyPr/>
        <a:lstStyle/>
        <a:p>
          <a:endParaRPr lang="en-US"/>
        </a:p>
      </dgm:t>
    </dgm:pt>
    <dgm:pt modelId="{A43F068B-7144-4BBA-9690-2DD31B7C1C17}" type="pres">
      <dgm:prSet presAssocID="{FFFC2362-E1F0-41CB-97BC-688DEA3552D6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CCE0DEE-53FF-44E3-A57D-581167E3E799}" type="pres">
      <dgm:prSet presAssocID="{6E59A679-9B70-4D8F-9CA9-01707FECD24E}" presName="node" presStyleLbl="node1" presStyleIdx="4" presStyleCnt="8" custScaleX="173832" custScaleY="77864" custRadScaleRad="104179" custRadScaleInc="-1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1EA9F0-DD7F-440E-9860-5984771C9412}" type="pres">
      <dgm:prSet presAssocID="{C2A0E5C8-7057-4C4C-8918-AC3738DBFD1F}" presName="parTrans" presStyleLbl="sibTrans2D1" presStyleIdx="5" presStyleCnt="8" custScaleX="161098"/>
      <dgm:spPr/>
      <dgm:t>
        <a:bodyPr/>
        <a:lstStyle/>
        <a:p>
          <a:endParaRPr lang="en-US"/>
        </a:p>
      </dgm:t>
    </dgm:pt>
    <dgm:pt modelId="{140F5AF1-1330-40A4-9D5D-9EAFF8C4526A}" type="pres">
      <dgm:prSet presAssocID="{C2A0E5C8-7057-4C4C-8918-AC3738DBFD1F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541B666B-1A1F-4B7B-9572-D916DE5D5744}" type="pres">
      <dgm:prSet presAssocID="{ECE4DE74-512B-4265-9D00-EEB04B0FA3BA}" presName="node" presStyleLbl="node1" presStyleIdx="5" presStyleCnt="8" custScaleX="174788" custScaleY="134842" custRadScaleRad="183937" custRadScaleInc="52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972859-BDFC-4AAA-9E42-5F75A1981149}" type="pres">
      <dgm:prSet presAssocID="{86F65449-D6B2-4C4E-87C8-967A44BDFF57}" presName="parTrans" presStyleLbl="sibTrans2D1" presStyleIdx="6" presStyleCnt="8" custScaleX="175401" custLinFactNeighborX="-3836"/>
      <dgm:spPr/>
      <dgm:t>
        <a:bodyPr/>
        <a:lstStyle/>
        <a:p>
          <a:endParaRPr lang="en-US"/>
        </a:p>
      </dgm:t>
    </dgm:pt>
    <dgm:pt modelId="{3FB0B1A0-1147-4341-9A4D-D86F843C7FEE}" type="pres">
      <dgm:prSet presAssocID="{86F65449-D6B2-4C4E-87C8-967A44BDFF5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3593DDA9-1605-4A0E-87C8-D723789721BD}" type="pres">
      <dgm:prSet presAssocID="{2D54FFEB-11C5-4233-9F96-63FA955A13D8}" presName="node" presStyleLbl="node1" presStyleIdx="6" presStyleCnt="8" custScaleX="154025" custScaleY="128323" custRadScaleRad="172309" custRadScaleInc="12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A193C-CFB6-4A94-A788-9F8D584EF521}" type="pres">
      <dgm:prSet presAssocID="{9D0F3888-1D16-4BDB-B93A-37E648B14937}" presName="parTrans" presStyleLbl="sibTrans2D1" presStyleIdx="7" presStyleCnt="8" custScaleX="176232"/>
      <dgm:spPr/>
      <dgm:t>
        <a:bodyPr/>
        <a:lstStyle/>
        <a:p>
          <a:endParaRPr lang="en-US"/>
        </a:p>
      </dgm:t>
    </dgm:pt>
    <dgm:pt modelId="{2F51C463-8039-4C41-981A-4D754997835A}" type="pres">
      <dgm:prSet presAssocID="{9D0F3888-1D16-4BDB-B93A-37E648B14937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19707454-E1AE-4EFB-8ACC-BC66120BA4FD}" type="pres">
      <dgm:prSet presAssocID="{3F965F62-AA38-456E-BBEF-892977E8F380}" presName="node" presStyleLbl="node1" presStyleIdx="7" presStyleCnt="8" custScaleX="169338" custScaleY="112905" custRadScaleRad="148578" custRadScaleInc="-40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2939E9-AB3C-49BE-9D4B-74D34EF3882F}" srcId="{3769A035-2776-4920-84BE-35B2A2456504}" destId="{6E59A679-9B70-4D8F-9CA9-01707FECD24E}" srcOrd="4" destOrd="0" parTransId="{FFFC2362-E1F0-41CB-97BC-688DEA3552D6}" sibTransId="{2E193407-62FD-475D-9EF1-5BDC5DE14860}"/>
    <dgm:cxn modelId="{57164CDA-8C0A-4D11-8371-B63917B196DF}" srcId="{8A22CD8C-46AE-417B-A1F7-5C44AA2DA278}" destId="{3769A035-2776-4920-84BE-35B2A2456504}" srcOrd="0" destOrd="0" parTransId="{17200252-8BB6-4D4B-BE69-346F06457C05}" sibTransId="{C148430A-EA88-4BFD-8BC1-960E07D3F8AC}"/>
    <dgm:cxn modelId="{53EFACD8-A13F-4D05-9AB7-CDBF5AB42A98}" type="presOf" srcId="{336099C5-D704-4C69-96E7-5F8638EE1BF6}" destId="{EE56E292-3CDB-4913-B62B-63815A60458A}" srcOrd="1" destOrd="0" presId="urn:microsoft.com/office/officeart/2005/8/layout/radial5"/>
    <dgm:cxn modelId="{02595D1E-F4B8-428E-ABEA-2A62A9B9DCBC}" type="presOf" srcId="{04D55DF7-6DAF-4803-A3A9-BBF1B6F4D410}" destId="{49E215A4-A8E0-459D-B5A0-080BE1CF9DBD}" srcOrd="1" destOrd="0" presId="urn:microsoft.com/office/officeart/2005/8/layout/radial5"/>
    <dgm:cxn modelId="{48167952-BA03-4901-907F-812D0E12740F}" type="presOf" srcId="{8463056E-C880-46AA-96ED-6B3F4CB89603}" destId="{55340005-5CF2-4CE9-8F80-E2B01235410B}" srcOrd="1" destOrd="0" presId="urn:microsoft.com/office/officeart/2005/8/layout/radial5"/>
    <dgm:cxn modelId="{9020786F-3FE1-4D3B-A4AB-AEF16247C9B5}" type="presOf" srcId="{C2A0E5C8-7057-4C4C-8918-AC3738DBFD1F}" destId="{140F5AF1-1330-40A4-9D5D-9EAFF8C4526A}" srcOrd="1" destOrd="0" presId="urn:microsoft.com/office/officeart/2005/8/layout/radial5"/>
    <dgm:cxn modelId="{504D3B86-DBC2-40DC-AF7E-BC74BAD36867}" srcId="{3769A035-2776-4920-84BE-35B2A2456504}" destId="{D01A80C4-98FE-46D8-B2DA-17FE5CC7CCA5}" srcOrd="1" destOrd="0" parTransId="{211A1015-E91E-44F5-A972-0D6B451581D4}" sibTransId="{C4709593-66F5-4719-BE9A-D051EAFFC66B}"/>
    <dgm:cxn modelId="{49F2F0DB-8E3B-4A0B-ABA0-91A8AA35DCB7}" type="presOf" srcId="{336099C5-D704-4C69-96E7-5F8638EE1BF6}" destId="{A947EA43-7D59-4EF4-A692-E65A15D1D47E}" srcOrd="0" destOrd="0" presId="urn:microsoft.com/office/officeart/2005/8/layout/radial5"/>
    <dgm:cxn modelId="{627A8A24-3233-450C-9346-87FF22D7F118}" type="presOf" srcId="{7C5DCD54-32C2-4D41-90B9-1EE2A887B13A}" destId="{A894F715-96A3-413F-A5B4-03C0D3C96EE0}" srcOrd="0" destOrd="0" presId="urn:microsoft.com/office/officeart/2005/8/layout/radial5"/>
    <dgm:cxn modelId="{1F995EB9-96B6-4F41-8392-4DB4C9DBB681}" type="presOf" srcId="{86F65449-D6B2-4C4E-87C8-967A44BDFF57}" destId="{30972859-BDFC-4AAA-9E42-5F75A1981149}" srcOrd="0" destOrd="0" presId="urn:microsoft.com/office/officeart/2005/8/layout/radial5"/>
    <dgm:cxn modelId="{B42076F8-3B97-4CF8-9A72-9B4107A1D4B8}" type="presOf" srcId="{FFFC2362-E1F0-41CB-97BC-688DEA3552D6}" destId="{A43F068B-7144-4BBA-9690-2DD31B7C1C17}" srcOrd="1" destOrd="0" presId="urn:microsoft.com/office/officeart/2005/8/layout/radial5"/>
    <dgm:cxn modelId="{ED8D9DC3-8837-483F-BCAE-1E1EB21FA778}" type="presOf" srcId="{FFFC2362-E1F0-41CB-97BC-688DEA3552D6}" destId="{48E15FCD-487F-49EA-91C6-741752F1C828}" srcOrd="0" destOrd="0" presId="urn:microsoft.com/office/officeart/2005/8/layout/radial5"/>
    <dgm:cxn modelId="{AD2A5D46-70AB-4965-B30E-4FA01FC67343}" type="presOf" srcId="{86F65449-D6B2-4C4E-87C8-967A44BDFF57}" destId="{3FB0B1A0-1147-4341-9A4D-D86F843C7FEE}" srcOrd="1" destOrd="0" presId="urn:microsoft.com/office/officeart/2005/8/layout/radial5"/>
    <dgm:cxn modelId="{ABBE4396-20C8-4999-97EE-A72902E82D5F}" type="presOf" srcId="{8463056E-C880-46AA-96ED-6B3F4CB89603}" destId="{BEEC3086-6805-4CBE-953A-16FA90BE7B63}" srcOrd="0" destOrd="0" presId="urn:microsoft.com/office/officeart/2005/8/layout/radial5"/>
    <dgm:cxn modelId="{F333BD15-1262-4E1B-A79D-98CC013689D7}" srcId="{3769A035-2776-4920-84BE-35B2A2456504}" destId="{7C5DCD54-32C2-4D41-90B9-1EE2A887B13A}" srcOrd="2" destOrd="0" parTransId="{336099C5-D704-4C69-96E7-5F8638EE1BF6}" sibTransId="{557B5A78-3319-4FDA-A814-4EDF3A938FD2}"/>
    <dgm:cxn modelId="{1FDF89C1-25C7-4D83-9E98-2DB80DF036B1}" type="presOf" srcId="{1CF2DC07-1F6C-432F-8383-9EC9C5833CBE}" destId="{15E596BE-B717-4508-B4BA-BFD0A5C073A2}" srcOrd="0" destOrd="0" presId="urn:microsoft.com/office/officeart/2005/8/layout/radial5"/>
    <dgm:cxn modelId="{E0507058-F134-427A-8226-5357B01197C9}" type="presOf" srcId="{6E59A679-9B70-4D8F-9CA9-01707FECD24E}" destId="{4CCE0DEE-53FF-44E3-A57D-581167E3E799}" srcOrd="0" destOrd="0" presId="urn:microsoft.com/office/officeart/2005/8/layout/radial5"/>
    <dgm:cxn modelId="{E422524E-CB8F-48FF-8D71-862A6AC829D7}" type="presOf" srcId="{BC950A1E-EB60-4850-914C-96215FB5BDCD}" destId="{7AAA26C7-688A-4F58-B295-B8DA64FC55A2}" srcOrd="0" destOrd="0" presId="urn:microsoft.com/office/officeart/2005/8/layout/radial5"/>
    <dgm:cxn modelId="{CE975E88-F1A0-4FBF-870C-8C32712087CA}" type="presOf" srcId="{ECE4DE74-512B-4265-9D00-EEB04B0FA3BA}" destId="{541B666B-1A1F-4B7B-9572-D916DE5D5744}" srcOrd="0" destOrd="0" presId="urn:microsoft.com/office/officeart/2005/8/layout/radial5"/>
    <dgm:cxn modelId="{8AC56370-E542-4A2A-ACDD-1EE482285DB0}" type="presOf" srcId="{211A1015-E91E-44F5-A972-0D6B451581D4}" destId="{67876E68-FA7C-43CB-810F-A3163B8C81B6}" srcOrd="0" destOrd="0" presId="urn:microsoft.com/office/officeart/2005/8/layout/radial5"/>
    <dgm:cxn modelId="{6E78C63C-B3CF-4258-85E1-E235A9BA996C}" srcId="{3769A035-2776-4920-84BE-35B2A2456504}" destId="{2D54FFEB-11C5-4233-9F96-63FA955A13D8}" srcOrd="6" destOrd="0" parTransId="{86F65449-D6B2-4C4E-87C8-967A44BDFF57}" sibTransId="{D69AC1E9-9DBD-466E-94AF-0DBD3442B8F7}"/>
    <dgm:cxn modelId="{6B81BE7E-B1F2-47CD-AD2B-4E7CCFC22B51}" srcId="{3769A035-2776-4920-84BE-35B2A2456504}" destId="{ECE4DE74-512B-4265-9D00-EEB04B0FA3BA}" srcOrd="5" destOrd="0" parTransId="{C2A0E5C8-7057-4C4C-8918-AC3738DBFD1F}" sibTransId="{97F494FF-132E-4FAC-A435-253B56FF293C}"/>
    <dgm:cxn modelId="{3B25BE85-B7A8-4A5D-82B4-8DBEE00C8210}" srcId="{3769A035-2776-4920-84BE-35B2A2456504}" destId="{BC950A1E-EB60-4850-914C-96215FB5BDCD}" srcOrd="3" destOrd="0" parTransId="{8463056E-C880-46AA-96ED-6B3F4CB89603}" sibTransId="{415F2505-5345-4428-9338-C24330A3CC1F}"/>
    <dgm:cxn modelId="{C3698021-98EA-4B01-BCA4-05779FAADE76}" type="presOf" srcId="{2D54FFEB-11C5-4233-9F96-63FA955A13D8}" destId="{3593DDA9-1605-4A0E-87C8-D723789721BD}" srcOrd="0" destOrd="0" presId="urn:microsoft.com/office/officeart/2005/8/layout/radial5"/>
    <dgm:cxn modelId="{4D20B7BB-3ACD-48DF-A50F-F91FA0B1A7BB}" type="presOf" srcId="{9D0F3888-1D16-4BDB-B93A-37E648B14937}" destId="{9BEA193C-CFB6-4A94-A788-9F8D584EF521}" srcOrd="0" destOrd="0" presId="urn:microsoft.com/office/officeart/2005/8/layout/radial5"/>
    <dgm:cxn modelId="{A06FDECD-7957-485C-9600-119B0B615370}" type="presOf" srcId="{D01A80C4-98FE-46D8-B2DA-17FE5CC7CCA5}" destId="{40317417-9F9A-4CC5-8374-3526579A4626}" srcOrd="0" destOrd="0" presId="urn:microsoft.com/office/officeart/2005/8/layout/radial5"/>
    <dgm:cxn modelId="{04E8E666-FD06-4F65-A719-A9BABB689576}" srcId="{3769A035-2776-4920-84BE-35B2A2456504}" destId="{3F965F62-AA38-456E-BBEF-892977E8F380}" srcOrd="7" destOrd="0" parTransId="{9D0F3888-1D16-4BDB-B93A-37E648B14937}" sibTransId="{1BCE8467-CAD9-4B59-9F08-96D86179A44F}"/>
    <dgm:cxn modelId="{BCC35526-D492-4298-A478-1A5B3A63E88F}" type="presOf" srcId="{3769A035-2776-4920-84BE-35B2A2456504}" destId="{2BFC3280-B0FE-41E6-BECB-042EE030A99C}" srcOrd="0" destOrd="0" presId="urn:microsoft.com/office/officeart/2005/8/layout/radial5"/>
    <dgm:cxn modelId="{C3303757-2ED0-408F-AB7E-1A85487FCAAD}" type="presOf" srcId="{3F965F62-AA38-456E-BBEF-892977E8F380}" destId="{19707454-E1AE-4EFB-8ACC-BC66120BA4FD}" srcOrd="0" destOrd="0" presId="urn:microsoft.com/office/officeart/2005/8/layout/radial5"/>
    <dgm:cxn modelId="{DD5BFDA2-E7AD-4007-897D-D20F85615744}" type="presOf" srcId="{9D0F3888-1D16-4BDB-B93A-37E648B14937}" destId="{2F51C463-8039-4C41-981A-4D754997835A}" srcOrd="1" destOrd="0" presId="urn:microsoft.com/office/officeart/2005/8/layout/radial5"/>
    <dgm:cxn modelId="{901FDF41-EE55-4721-99EF-EB0512D8AC10}" type="presOf" srcId="{211A1015-E91E-44F5-A972-0D6B451581D4}" destId="{7F78953F-C4E9-497F-AD7B-29A1E6CACCD0}" srcOrd="1" destOrd="0" presId="urn:microsoft.com/office/officeart/2005/8/layout/radial5"/>
    <dgm:cxn modelId="{3F45B6A5-5174-4325-A6E1-A0C5E9BEEC49}" type="presOf" srcId="{04D55DF7-6DAF-4803-A3A9-BBF1B6F4D410}" destId="{15EB56C1-97FA-4F64-82B8-D93E80879550}" srcOrd="0" destOrd="0" presId="urn:microsoft.com/office/officeart/2005/8/layout/radial5"/>
    <dgm:cxn modelId="{10F64605-6A38-4740-B29E-DCD6430DB563}" srcId="{3769A035-2776-4920-84BE-35B2A2456504}" destId="{1CF2DC07-1F6C-432F-8383-9EC9C5833CBE}" srcOrd="0" destOrd="0" parTransId="{04D55DF7-6DAF-4803-A3A9-BBF1B6F4D410}" sibTransId="{17DA2064-36B3-4F62-A5B1-F110F67A15DD}"/>
    <dgm:cxn modelId="{E622C516-3AC3-4E00-AE27-948657A6341D}" type="presOf" srcId="{C2A0E5C8-7057-4C4C-8918-AC3738DBFD1F}" destId="{091EA9F0-DD7F-440E-9860-5984771C9412}" srcOrd="0" destOrd="0" presId="urn:microsoft.com/office/officeart/2005/8/layout/radial5"/>
    <dgm:cxn modelId="{C2E3F908-0D38-4CD6-9537-DF046BAD7C92}" type="presOf" srcId="{8A22CD8C-46AE-417B-A1F7-5C44AA2DA278}" destId="{018F79ED-FFD2-4B6E-94D1-2D0FE6760FEC}" srcOrd="0" destOrd="0" presId="urn:microsoft.com/office/officeart/2005/8/layout/radial5"/>
    <dgm:cxn modelId="{75037B64-BC9F-41E1-8A56-C00AF8CA82F3}" type="presParOf" srcId="{018F79ED-FFD2-4B6E-94D1-2D0FE6760FEC}" destId="{2BFC3280-B0FE-41E6-BECB-042EE030A99C}" srcOrd="0" destOrd="0" presId="urn:microsoft.com/office/officeart/2005/8/layout/radial5"/>
    <dgm:cxn modelId="{66E89F4D-368F-4258-93BC-926A6281C784}" type="presParOf" srcId="{018F79ED-FFD2-4B6E-94D1-2D0FE6760FEC}" destId="{15EB56C1-97FA-4F64-82B8-D93E80879550}" srcOrd="1" destOrd="0" presId="urn:microsoft.com/office/officeart/2005/8/layout/radial5"/>
    <dgm:cxn modelId="{9E307E32-640A-49F3-A185-450D43C1DB92}" type="presParOf" srcId="{15EB56C1-97FA-4F64-82B8-D93E80879550}" destId="{49E215A4-A8E0-459D-B5A0-080BE1CF9DBD}" srcOrd="0" destOrd="0" presId="urn:microsoft.com/office/officeart/2005/8/layout/radial5"/>
    <dgm:cxn modelId="{99A7ACF8-0915-4A4C-95CE-F60BE619A44C}" type="presParOf" srcId="{018F79ED-FFD2-4B6E-94D1-2D0FE6760FEC}" destId="{15E596BE-B717-4508-B4BA-BFD0A5C073A2}" srcOrd="2" destOrd="0" presId="urn:microsoft.com/office/officeart/2005/8/layout/radial5"/>
    <dgm:cxn modelId="{5CEEE72E-E45B-40A0-B622-A9F5F5AD86BB}" type="presParOf" srcId="{018F79ED-FFD2-4B6E-94D1-2D0FE6760FEC}" destId="{67876E68-FA7C-43CB-810F-A3163B8C81B6}" srcOrd="3" destOrd="0" presId="urn:microsoft.com/office/officeart/2005/8/layout/radial5"/>
    <dgm:cxn modelId="{B3A13DC2-2AE9-44AD-8757-A303D8A11BB3}" type="presParOf" srcId="{67876E68-FA7C-43CB-810F-A3163B8C81B6}" destId="{7F78953F-C4E9-497F-AD7B-29A1E6CACCD0}" srcOrd="0" destOrd="0" presId="urn:microsoft.com/office/officeart/2005/8/layout/radial5"/>
    <dgm:cxn modelId="{DE3B2270-2877-4F29-A7BA-32F144326E65}" type="presParOf" srcId="{018F79ED-FFD2-4B6E-94D1-2D0FE6760FEC}" destId="{40317417-9F9A-4CC5-8374-3526579A4626}" srcOrd="4" destOrd="0" presId="urn:microsoft.com/office/officeart/2005/8/layout/radial5"/>
    <dgm:cxn modelId="{C43459F7-2666-4790-85C3-70134646A157}" type="presParOf" srcId="{018F79ED-FFD2-4B6E-94D1-2D0FE6760FEC}" destId="{A947EA43-7D59-4EF4-A692-E65A15D1D47E}" srcOrd="5" destOrd="0" presId="urn:microsoft.com/office/officeart/2005/8/layout/radial5"/>
    <dgm:cxn modelId="{0BB18FA3-121D-4ABE-BE11-6BBEACCDBA42}" type="presParOf" srcId="{A947EA43-7D59-4EF4-A692-E65A15D1D47E}" destId="{EE56E292-3CDB-4913-B62B-63815A60458A}" srcOrd="0" destOrd="0" presId="urn:microsoft.com/office/officeart/2005/8/layout/radial5"/>
    <dgm:cxn modelId="{C7154431-DAED-4704-BA60-03A534E16296}" type="presParOf" srcId="{018F79ED-FFD2-4B6E-94D1-2D0FE6760FEC}" destId="{A894F715-96A3-413F-A5B4-03C0D3C96EE0}" srcOrd="6" destOrd="0" presId="urn:microsoft.com/office/officeart/2005/8/layout/radial5"/>
    <dgm:cxn modelId="{262CBB51-547A-4E21-BA38-D1E0696EC874}" type="presParOf" srcId="{018F79ED-FFD2-4B6E-94D1-2D0FE6760FEC}" destId="{BEEC3086-6805-4CBE-953A-16FA90BE7B63}" srcOrd="7" destOrd="0" presId="urn:microsoft.com/office/officeart/2005/8/layout/radial5"/>
    <dgm:cxn modelId="{51ECEAF2-D326-49D2-A7AF-DF9001B11838}" type="presParOf" srcId="{BEEC3086-6805-4CBE-953A-16FA90BE7B63}" destId="{55340005-5CF2-4CE9-8F80-E2B01235410B}" srcOrd="0" destOrd="0" presId="urn:microsoft.com/office/officeart/2005/8/layout/radial5"/>
    <dgm:cxn modelId="{A4F662CB-5E0D-4F30-AC23-BDDA594C0636}" type="presParOf" srcId="{018F79ED-FFD2-4B6E-94D1-2D0FE6760FEC}" destId="{7AAA26C7-688A-4F58-B295-B8DA64FC55A2}" srcOrd="8" destOrd="0" presId="urn:microsoft.com/office/officeart/2005/8/layout/radial5"/>
    <dgm:cxn modelId="{C1E44084-09EC-4CE8-8E7C-0EC5C96DD795}" type="presParOf" srcId="{018F79ED-FFD2-4B6E-94D1-2D0FE6760FEC}" destId="{48E15FCD-487F-49EA-91C6-741752F1C828}" srcOrd="9" destOrd="0" presId="urn:microsoft.com/office/officeart/2005/8/layout/radial5"/>
    <dgm:cxn modelId="{A6A1B3FF-F4FC-49C8-83CA-DC89399C608F}" type="presParOf" srcId="{48E15FCD-487F-49EA-91C6-741752F1C828}" destId="{A43F068B-7144-4BBA-9690-2DD31B7C1C17}" srcOrd="0" destOrd="0" presId="urn:microsoft.com/office/officeart/2005/8/layout/radial5"/>
    <dgm:cxn modelId="{1FD84E92-F1E8-4CFC-B485-512FF0D66CA4}" type="presParOf" srcId="{018F79ED-FFD2-4B6E-94D1-2D0FE6760FEC}" destId="{4CCE0DEE-53FF-44E3-A57D-581167E3E799}" srcOrd="10" destOrd="0" presId="urn:microsoft.com/office/officeart/2005/8/layout/radial5"/>
    <dgm:cxn modelId="{98E170E3-5C29-46C4-8684-41728C1A478E}" type="presParOf" srcId="{018F79ED-FFD2-4B6E-94D1-2D0FE6760FEC}" destId="{091EA9F0-DD7F-440E-9860-5984771C9412}" srcOrd="11" destOrd="0" presId="urn:microsoft.com/office/officeart/2005/8/layout/radial5"/>
    <dgm:cxn modelId="{FF7EE147-7C1F-4CF0-AF9E-31F9D115CDA7}" type="presParOf" srcId="{091EA9F0-DD7F-440E-9860-5984771C9412}" destId="{140F5AF1-1330-40A4-9D5D-9EAFF8C4526A}" srcOrd="0" destOrd="0" presId="urn:microsoft.com/office/officeart/2005/8/layout/radial5"/>
    <dgm:cxn modelId="{E715510D-3A6E-4A6E-B627-1048DF743AFE}" type="presParOf" srcId="{018F79ED-FFD2-4B6E-94D1-2D0FE6760FEC}" destId="{541B666B-1A1F-4B7B-9572-D916DE5D5744}" srcOrd="12" destOrd="0" presId="urn:microsoft.com/office/officeart/2005/8/layout/radial5"/>
    <dgm:cxn modelId="{B339670A-16B6-47C4-A70A-280E91CD079D}" type="presParOf" srcId="{018F79ED-FFD2-4B6E-94D1-2D0FE6760FEC}" destId="{30972859-BDFC-4AAA-9E42-5F75A1981149}" srcOrd="13" destOrd="0" presId="urn:microsoft.com/office/officeart/2005/8/layout/radial5"/>
    <dgm:cxn modelId="{D5911A96-ADCF-4B6C-94FC-A2284FAB0D46}" type="presParOf" srcId="{30972859-BDFC-4AAA-9E42-5F75A1981149}" destId="{3FB0B1A0-1147-4341-9A4D-D86F843C7FEE}" srcOrd="0" destOrd="0" presId="urn:microsoft.com/office/officeart/2005/8/layout/radial5"/>
    <dgm:cxn modelId="{AB9556AF-6409-4166-BB99-2245BF545B58}" type="presParOf" srcId="{018F79ED-FFD2-4B6E-94D1-2D0FE6760FEC}" destId="{3593DDA9-1605-4A0E-87C8-D723789721BD}" srcOrd="14" destOrd="0" presId="urn:microsoft.com/office/officeart/2005/8/layout/radial5"/>
    <dgm:cxn modelId="{08DBD679-7C75-495E-8BE7-05ACAAF1111D}" type="presParOf" srcId="{018F79ED-FFD2-4B6E-94D1-2D0FE6760FEC}" destId="{9BEA193C-CFB6-4A94-A788-9F8D584EF521}" srcOrd="15" destOrd="0" presId="urn:microsoft.com/office/officeart/2005/8/layout/radial5"/>
    <dgm:cxn modelId="{C14B4901-388E-4A9A-8B12-2FAB7FD797A8}" type="presParOf" srcId="{9BEA193C-CFB6-4A94-A788-9F8D584EF521}" destId="{2F51C463-8039-4C41-981A-4D754997835A}" srcOrd="0" destOrd="0" presId="urn:microsoft.com/office/officeart/2005/8/layout/radial5"/>
    <dgm:cxn modelId="{0794938C-7821-4244-B3E0-F7E5947DA150}" type="presParOf" srcId="{018F79ED-FFD2-4B6E-94D1-2D0FE6760FEC}" destId="{19707454-E1AE-4EFB-8ACC-BC66120BA4F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C3280-B0FE-41E6-BECB-042EE030A99C}">
      <dsp:nvSpPr>
        <dsp:cNvPr id="0" name=""/>
        <dsp:cNvSpPr/>
      </dsp:nvSpPr>
      <dsp:spPr>
        <a:xfrm>
          <a:off x="4323786" y="2112585"/>
          <a:ext cx="3467935" cy="2104274"/>
        </a:xfrm>
        <a:prstGeom prst="ellipse">
          <a:avLst/>
        </a:prstGeom>
        <a:solidFill>
          <a:schemeClr val="bg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endParaRPr lang="en-US" sz="4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31653" y="2420749"/>
        <a:ext cx="2452201" cy="1487946"/>
      </dsp:txXfrm>
    </dsp:sp>
    <dsp:sp modelId="{15EB56C1-97FA-4F64-82B8-D93E80879550}">
      <dsp:nvSpPr>
        <dsp:cNvPr id="0" name=""/>
        <dsp:cNvSpPr/>
      </dsp:nvSpPr>
      <dsp:spPr>
        <a:xfrm rot="16253754">
          <a:off x="5734889" y="1318468"/>
          <a:ext cx="689633" cy="807599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36717" y="1583420"/>
        <a:ext cx="482743" cy="484559"/>
      </dsp:txXfrm>
    </dsp:sp>
    <dsp:sp modelId="{15E596BE-B717-4508-B4BA-BFD0A5C073A2}">
      <dsp:nvSpPr>
        <dsp:cNvPr id="0" name=""/>
        <dsp:cNvSpPr/>
      </dsp:nvSpPr>
      <dsp:spPr>
        <a:xfrm>
          <a:off x="5160924" y="0"/>
          <a:ext cx="1870939" cy="1387464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চলন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34917" y="203189"/>
        <a:ext cx="1322953" cy="981086"/>
      </dsp:txXfrm>
    </dsp:sp>
    <dsp:sp modelId="{67876E68-FA7C-43CB-810F-A3163B8C81B6}">
      <dsp:nvSpPr>
        <dsp:cNvPr id="0" name=""/>
        <dsp:cNvSpPr/>
      </dsp:nvSpPr>
      <dsp:spPr>
        <a:xfrm rot="19427911">
          <a:off x="7098724" y="1748440"/>
          <a:ext cx="1044685" cy="52415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২</a:t>
          </a:r>
          <a:endParaRPr lang="en-US" sz="1800" kern="1200" dirty="0"/>
        </a:p>
      </dsp:txBody>
      <dsp:txXfrm>
        <a:off x="7113903" y="1899708"/>
        <a:ext cx="887439" cy="314491"/>
      </dsp:txXfrm>
    </dsp:sp>
    <dsp:sp modelId="{40317417-9F9A-4CC5-8374-3526579A4626}">
      <dsp:nvSpPr>
        <dsp:cNvPr id="0" name=""/>
        <dsp:cNvSpPr/>
      </dsp:nvSpPr>
      <dsp:spPr>
        <a:xfrm>
          <a:off x="7815231" y="184479"/>
          <a:ext cx="2346201" cy="1670534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খাদ্য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গ্রহণ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58824" y="429123"/>
        <a:ext cx="1659015" cy="1181246"/>
      </dsp:txXfrm>
    </dsp:sp>
    <dsp:sp modelId="{A947EA43-7D59-4EF4-A692-E65A15D1D47E}">
      <dsp:nvSpPr>
        <dsp:cNvPr id="0" name=""/>
        <dsp:cNvSpPr/>
      </dsp:nvSpPr>
      <dsp:spPr>
        <a:xfrm rot="22595">
          <a:off x="7830846" y="2917354"/>
          <a:ext cx="929416" cy="52415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৩ </a:t>
          </a:r>
          <a:endParaRPr lang="en-US" sz="1800" kern="1200" dirty="0"/>
        </a:p>
      </dsp:txBody>
      <dsp:txXfrm>
        <a:off x="7830848" y="3021668"/>
        <a:ext cx="772170" cy="314491"/>
      </dsp:txXfrm>
    </dsp:sp>
    <dsp:sp modelId="{A894F715-96A3-413F-A5B4-03C0D3C96EE0}">
      <dsp:nvSpPr>
        <dsp:cNvPr id="0" name=""/>
        <dsp:cNvSpPr/>
      </dsp:nvSpPr>
      <dsp:spPr>
        <a:xfrm>
          <a:off x="8830626" y="2215127"/>
          <a:ext cx="2290023" cy="1950691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প্রজনন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9165992" y="2500799"/>
        <a:ext cx="1619291" cy="1379347"/>
      </dsp:txXfrm>
    </dsp:sp>
    <dsp:sp modelId="{BEEC3086-6805-4CBE-953A-16FA90BE7B63}">
      <dsp:nvSpPr>
        <dsp:cNvPr id="0" name=""/>
        <dsp:cNvSpPr/>
      </dsp:nvSpPr>
      <dsp:spPr>
        <a:xfrm rot="2106306">
          <a:off x="7118234" y="4012944"/>
          <a:ext cx="1038031" cy="52415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৪</a:t>
          </a:r>
          <a:endParaRPr lang="en-US" sz="1800" kern="1200" dirty="0"/>
        </a:p>
      </dsp:txBody>
      <dsp:txXfrm>
        <a:off x="7132536" y="4072561"/>
        <a:ext cx="880785" cy="314491"/>
      </dsp:txXfrm>
    </dsp:sp>
    <dsp:sp modelId="{7AAA26C7-688A-4F58-B295-B8DA64FC55A2}">
      <dsp:nvSpPr>
        <dsp:cNvPr id="0" name=""/>
        <dsp:cNvSpPr/>
      </dsp:nvSpPr>
      <dsp:spPr>
        <a:xfrm>
          <a:off x="7828079" y="4301507"/>
          <a:ext cx="2268961" cy="1810265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রেচন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60361" y="4566614"/>
        <a:ext cx="1604397" cy="1280051"/>
      </dsp:txXfrm>
    </dsp:sp>
    <dsp:sp modelId="{48E15FCD-487F-49EA-91C6-741752F1C828}">
      <dsp:nvSpPr>
        <dsp:cNvPr id="0" name=""/>
        <dsp:cNvSpPr/>
      </dsp:nvSpPr>
      <dsp:spPr>
        <a:xfrm rot="5381896">
          <a:off x="5682892" y="4368445"/>
          <a:ext cx="765162" cy="52415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৫</a:t>
          </a:r>
          <a:endParaRPr lang="en-US" sz="1800" kern="1200" dirty="0"/>
        </a:p>
      </dsp:txBody>
      <dsp:txXfrm>
        <a:off x="5761101" y="4394654"/>
        <a:ext cx="607916" cy="314491"/>
      </dsp:txXfrm>
    </dsp:sp>
    <dsp:sp modelId="{4CCE0DEE-53FF-44E3-A57D-581167E3E799}">
      <dsp:nvSpPr>
        <dsp:cNvPr id="0" name=""/>
        <dsp:cNvSpPr/>
      </dsp:nvSpPr>
      <dsp:spPr>
        <a:xfrm>
          <a:off x="4864702" y="5069775"/>
          <a:ext cx="2411856" cy="1080334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অনুভূতি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17910" y="5227986"/>
        <a:ext cx="1705440" cy="763912"/>
      </dsp:txXfrm>
    </dsp:sp>
    <dsp:sp modelId="{091EA9F0-DD7F-440E-9860-5984771C9412}">
      <dsp:nvSpPr>
        <dsp:cNvPr id="0" name=""/>
        <dsp:cNvSpPr/>
      </dsp:nvSpPr>
      <dsp:spPr>
        <a:xfrm rot="9032083">
          <a:off x="3441696" y="3998052"/>
          <a:ext cx="1354382" cy="52415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৬</a:t>
          </a:r>
          <a:endParaRPr lang="en-US" sz="1800" kern="1200" dirty="0"/>
        </a:p>
      </dsp:txBody>
      <dsp:txXfrm rot="10800000">
        <a:off x="3588772" y="4064209"/>
        <a:ext cx="1197136" cy="314491"/>
      </dsp:txXfrm>
    </dsp:sp>
    <dsp:sp modelId="{541B666B-1A1F-4B7B-9572-D916DE5D5744}">
      <dsp:nvSpPr>
        <dsp:cNvPr id="0" name=""/>
        <dsp:cNvSpPr/>
      </dsp:nvSpPr>
      <dsp:spPr>
        <a:xfrm>
          <a:off x="1216791" y="4279229"/>
          <a:ext cx="2425120" cy="1870884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শ্বাস-প্রশ্বাস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71942" y="4553214"/>
        <a:ext cx="1714818" cy="1322914"/>
      </dsp:txXfrm>
    </dsp:sp>
    <dsp:sp modelId="{30972859-BDFC-4AAA-9E42-5F75A1981149}">
      <dsp:nvSpPr>
        <dsp:cNvPr id="0" name=""/>
        <dsp:cNvSpPr/>
      </dsp:nvSpPr>
      <dsp:spPr>
        <a:xfrm rot="10980938">
          <a:off x="3100403" y="2779271"/>
          <a:ext cx="1179331" cy="52415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৭</a:t>
          </a:r>
          <a:endParaRPr lang="en-US" sz="1800" kern="1200" dirty="0"/>
        </a:p>
      </dsp:txBody>
      <dsp:txXfrm rot="10800000">
        <a:off x="3257540" y="2888238"/>
        <a:ext cx="1022085" cy="314491"/>
      </dsp:txXfrm>
    </dsp:sp>
    <dsp:sp modelId="{3593DDA9-1605-4A0E-87C8-D723789721BD}">
      <dsp:nvSpPr>
        <dsp:cNvPr id="0" name=""/>
        <dsp:cNvSpPr/>
      </dsp:nvSpPr>
      <dsp:spPr>
        <a:xfrm>
          <a:off x="928519" y="2060580"/>
          <a:ext cx="2137041" cy="1780435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1481" y="2321319"/>
        <a:ext cx="1511117" cy="1258957"/>
      </dsp:txXfrm>
    </dsp:sp>
    <dsp:sp modelId="{9BEA193C-CFB6-4A94-A788-9F8D584EF521}">
      <dsp:nvSpPr>
        <dsp:cNvPr id="0" name=""/>
        <dsp:cNvSpPr/>
      </dsp:nvSpPr>
      <dsp:spPr>
        <a:xfrm rot="12963180">
          <a:off x="3952101" y="1763726"/>
          <a:ext cx="1082222" cy="52415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৮ </a:t>
          </a:r>
          <a:endParaRPr lang="en-US" sz="1800" kern="1200" dirty="0"/>
        </a:p>
      </dsp:txBody>
      <dsp:txXfrm rot="10800000">
        <a:off x="4094289" y="1914829"/>
        <a:ext cx="924976" cy="314491"/>
      </dsp:txXfrm>
    </dsp:sp>
    <dsp:sp modelId="{19707454-E1AE-4EFB-8ACC-BC66120BA4FD}">
      <dsp:nvSpPr>
        <dsp:cNvPr id="0" name=""/>
        <dsp:cNvSpPr/>
      </dsp:nvSpPr>
      <dsp:spPr>
        <a:xfrm>
          <a:off x="2042583" y="313762"/>
          <a:ext cx="2349503" cy="1566516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অভিযোজন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6660" y="543173"/>
        <a:ext cx="1661349" cy="1107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BD6B6-2292-426D-A1E3-8E350647B8B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263FA-9EAE-4A17-B41F-21379C1E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263FA-9EAE-4A17-B41F-21379C1E34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5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0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73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7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0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76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9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0C084-3D1D-408F-A922-753EFFF152E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7EF4B-6E82-4C23-BCB0-017CCBBB2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&#2439;-&#2478;&#2503;&#2439;&#2482;-firojpatnitola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3194" y="1094703"/>
            <a:ext cx="9672033" cy="76944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7904" y="2781838"/>
            <a:ext cx="553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6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7127" y="0"/>
            <a:ext cx="10934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610365"/>
              </p:ext>
            </p:extLst>
          </p:nvPr>
        </p:nvGraphicFramePr>
        <p:xfrm>
          <a:off x="0" y="707886"/>
          <a:ext cx="12191999" cy="615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568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2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039" y="0"/>
            <a:ext cx="6241960" cy="4043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53" y="4353061"/>
            <a:ext cx="12101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0039" cy="404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92840"/>
            <a:ext cx="11406389" cy="136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গ্রহনঃ</a:t>
            </a:r>
            <a:r>
              <a:rPr lang="en-US" sz="40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5"/>
            <a:ext cx="6323528" cy="4752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8" y="51515"/>
            <a:ext cx="5868472" cy="475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61398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প্রজননঃ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বংশবৃদ্ধি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হয়,উদ্ভিদের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-1"/>
            <a:ext cx="6061655" cy="4829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0343" cy="48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0" y="4919008"/>
            <a:ext cx="11715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রেচনঃ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ডাই-অক্সাইড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85645" cy="4610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45" y="-1"/>
            <a:ext cx="630635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2704" y="553791"/>
            <a:ext cx="3365679" cy="91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0765" y="3219719"/>
            <a:ext cx="9916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রেচনের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2791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অনুভূতিঃ</a:t>
            </a:r>
            <a:r>
              <a:rPr lang="en-US" sz="3600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ফুটালে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লজ্জাবতী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47008" cy="3933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8" y="1"/>
            <a:ext cx="6344992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56" y="5228823"/>
            <a:ext cx="11694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শ্বাস-প্রশ্বাসঃ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জীবদের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স্বাস-প্রস্বাস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জড়দের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প্রযোজন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6" y="0"/>
            <a:ext cx="5704537" cy="4839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94" y="0"/>
            <a:ext cx="6396506" cy="48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24282" cy="4363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3" y="0"/>
            <a:ext cx="6267718" cy="43633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315" y="4921756"/>
            <a:ext cx="10513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 হলো শরিরের বিভিন্ন অঙ্গ প্রত্যঙ্গ আকারে বড় ও পরিবর্তন হওয়া</a:t>
            </a:r>
            <a:r>
              <a:rPr lang="as-IN" sz="3600" dirty="0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err="1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জীবদের</a:t>
            </a:r>
            <a:r>
              <a:rPr lang="en-US" sz="3600" dirty="0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জড়দের</a:t>
            </a:r>
            <a:r>
              <a:rPr lang="en-US" sz="3600" dirty="0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30303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84" y="4636392"/>
            <a:ext cx="11219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সাথে সুষ্ঠুভাবে মানিয়ে চলার জন্য জীবের গঠন ও কাজের যেকোন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পরিবর্তন।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জীবের শরীরবৃত্তীয়, গঠনগত ও আচরণগত যে পরিবর্তন হয় তা নির্দিষ্ট পরিবেশে জীবকে টিকে থাকতে সাহায্যে করে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65"/>
            <a:ext cx="6415826" cy="4142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8206" y="5882886"/>
            <a:ext cx="4121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27" y="326264"/>
            <a:ext cx="5484252" cy="414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084487" y="3230461"/>
            <a:ext cx="6813482" cy="40245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ফিরোজ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সুবরাজপুর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পত্নীতলা,নওগাঁ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ই-মেইল-firojpatnitola@gmail.com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নং-০১৭১৬৬৯৭৯৭২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373088" y="722406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6055" y="67983"/>
            <a:ext cx="11214837" cy="14121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8777489" y="3438445"/>
            <a:ext cx="3435439" cy="32389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তারিখ-০৪/১১/২০১৯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8619185" y="770467"/>
            <a:ext cx="3229378" cy="7277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35" y="1361928"/>
            <a:ext cx="1925949" cy="1868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002" y="1402802"/>
            <a:ext cx="1485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3206" y="579550"/>
            <a:ext cx="5885645" cy="70788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366" y="2910626"/>
            <a:ext cx="11805634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996" y="121104"/>
            <a:ext cx="2281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মুল্যায়নঃ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6130" y="1500388"/>
            <a:ext cx="10676586" cy="354169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ইচ্ছায়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যেতেও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   ।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 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   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6996" y="1931830"/>
            <a:ext cx="1378041" cy="5924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1729" y="1931830"/>
            <a:ext cx="1107583" cy="45076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55369" y="2640170"/>
            <a:ext cx="643943" cy="3219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ডগা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1408" y="3271233"/>
            <a:ext cx="798491" cy="2704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6580" y="3154079"/>
            <a:ext cx="991674" cy="4378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9843" y="3773510"/>
            <a:ext cx="608370" cy="4250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8359" y="669702"/>
            <a:ext cx="3554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03810"/>
            <a:ext cx="12192000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4000" dirty="0" smtClean="0"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যে কোনো পরিবেশের সাথে খাপ খাইয়ে চলতে পারে – তা ব্যাখা কর । </a:t>
            </a:r>
            <a:endParaRPr lang="en-US" sz="4000" dirty="0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66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06" y="2470381"/>
            <a:ext cx="12276118" cy="2123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bn-IN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সবাইকে ধন্যবাদ জানিয়ে পাঠ্যদান শেষ করছি</a:t>
            </a:r>
          </a:p>
          <a:p>
            <a:pPr algn="ctr"/>
            <a:r>
              <a:rPr lang="bn-IN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তোমরা ভাল থেকো,আমার জন্য দোয়া করো কেমন</a:t>
            </a:r>
          </a:p>
          <a:p>
            <a:pPr algn="ctr"/>
            <a:endParaRPr lang="en-U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5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261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0648" cy="3567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567446"/>
            <a:ext cx="6310649" cy="32905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7" y="-3"/>
            <a:ext cx="5881352" cy="3567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9" y="3567447"/>
            <a:ext cx="5881352" cy="32905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2136" y="606132"/>
            <a:ext cx="1043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1223" y="1273819"/>
            <a:ext cx="2678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0009" y="4344401"/>
            <a:ext cx="291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3956" y="3187243"/>
            <a:ext cx="2511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00009" y="5308811"/>
            <a:ext cx="213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4603" y="4643285"/>
            <a:ext cx="276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0361" y="142978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6423" y="367951"/>
            <a:ext cx="276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51323" y="3265501"/>
            <a:ext cx="2704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9189" y="-132532"/>
            <a:ext cx="5054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আ</a:t>
            </a:r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45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6" grpId="0"/>
      <p:bldP spid="7" grpId="0"/>
      <p:bldP spid="1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2914"/>
            <a:ext cx="6439989" cy="3135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044"/>
            <a:ext cx="6439989" cy="3827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-105044"/>
            <a:ext cx="5752011" cy="382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3722913"/>
            <a:ext cx="5878285" cy="3247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94715" y="3317570"/>
            <a:ext cx="4662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4451" y="3256071"/>
            <a:ext cx="3902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6168978" cy="3644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721"/>
            <a:ext cx="6168980" cy="3213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79" y="-3"/>
            <a:ext cx="5919989" cy="36447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0" y="3644723"/>
            <a:ext cx="6023020" cy="33098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8648" y="3273207"/>
            <a:ext cx="1493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35633" y="3460055"/>
            <a:ext cx="2434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00741" y="4106384"/>
            <a:ext cx="48016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জীবজগ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1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5929"/>
            <a:ext cx="12020958" cy="3696237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6869" y="279287"/>
            <a:ext cx="5251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6"/>
            <a:ext cx="12192000" cy="3503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054"/>
            <a:ext cx="12192000" cy="33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5" y="0"/>
            <a:ext cx="6241775" cy="36178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8" y="-1"/>
            <a:ext cx="6056243" cy="3617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7842"/>
            <a:ext cx="5950225" cy="3392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24" y="3617842"/>
            <a:ext cx="6241775" cy="339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0379" y="574767"/>
            <a:ext cx="241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2115" y="1972492"/>
            <a:ext cx="326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425</Words>
  <Application>Microsoft Office PowerPoint</Application>
  <PresentationFormat>Widescreen</PresentationFormat>
  <Paragraphs>79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এই পাঠ শেষে শিক্ষার্থীরা--- (১) জীব কি তাহা বলতে পারবে । (২) জীবের প্রধান বৈশিষ্ট্যগুলো ব্যাখ্যা করতে পারবে 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</dc:creator>
  <cp:lastModifiedBy>USER</cp:lastModifiedBy>
  <cp:revision>73</cp:revision>
  <dcterms:created xsi:type="dcterms:W3CDTF">2019-11-11T11:01:56Z</dcterms:created>
  <dcterms:modified xsi:type="dcterms:W3CDTF">2020-03-15T09:56:09Z</dcterms:modified>
</cp:coreProperties>
</file>