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0" r:id="rId2"/>
    <p:sldId id="388" r:id="rId3"/>
    <p:sldId id="312" r:id="rId4"/>
    <p:sldId id="359" r:id="rId5"/>
    <p:sldId id="323" r:id="rId6"/>
    <p:sldId id="351" r:id="rId7"/>
    <p:sldId id="356" r:id="rId8"/>
    <p:sldId id="378" r:id="rId9"/>
    <p:sldId id="266" r:id="rId10"/>
    <p:sldId id="360" r:id="rId11"/>
    <p:sldId id="377" r:id="rId12"/>
    <p:sldId id="385" r:id="rId13"/>
    <p:sldId id="372" r:id="rId14"/>
    <p:sldId id="379" r:id="rId15"/>
    <p:sldId id="386" r:id="rId16"/>
    <p:sldId id="328" r:id="rId17"/>
    <p:sldId id="329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79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48" autoAdjust="0"/>
  </p:normalViewPr>
  <p:slideViewPr>
    <p:cSldViewPr>
      <p:cViewPr varScale="1">
        <p:scale>
          <a:sx n="65" d="100"/>
          <a:sy n="65" d="100"/>
        </p:scale>
        <p:origin x="1164" y="8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3FF27-239F-41D9-9E4B-705A840913C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6347A-E32E-440A-B21B-D84D8F76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63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অন্যান্য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মাদারবোর্ডে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 ?  </a:t>
            </a:r>
            <a:r>
              <a:rPr lang="en-US" dirty="0" err="1" smtClean="0"/>
              <a:t>মাদারবোর্ডের</a:t>
            </a:r>
            <a:r>
              <a:rPr lang="en-US" dirty="0" smtClean="0"/>
              <a:t> </a:t>
            </a:r>
            <a:r>
              <a:rPr lang="en-US" dirty="0" err="1" smtClean="0"/>
              <a:t>অত্যাবশ্যকীয়</a:t>
            </a:r>
            <a:r>
              <a:rPr lang="en-US" dirty="0" smtClean="0"/>
              <a:t> </a:t>
            </a:r>
            <a:r>
              <a:rPr lang="en-US" dirty="0" err="1" smtClean="0"/>
              <a:t>অংশের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0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মাদারবোর্ডের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স্লট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89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মাদারবোর্ডের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97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শিখলাম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সার্কিট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এক্সপানশন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কৌশল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অথবা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3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3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সবচেয়ে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গুরুত্বপূর্ণ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মাদারবোর্ড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8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6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মাদারবোর্ডের</a:t>
            </a:r>
            <a:r>
              <a:rPr lang="en-US" dirty="0" smtClean="0"/>
              <a:t> </a:t>
            </a:r>
            <a:r>
              <a:rPr lang="en-US" dirty="0" err="1" smtClean="0"/>
              <a:t>অন্য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স্টিভ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জবস্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6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খুলে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ফেলি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সাধারণত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অসংখ্য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ইলেকট্রনিক্স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খুঁটিনাটি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মাদারবোর্ড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02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মাদারবোর্ড</a:t>
            </a:r>
            <a:r>
              <a:rPr lang="en-US" dirty="0" smtClean="0"/>
              <a:t> </a:t>
            </a:r>
            <a:r>
              <a:rPr lang="en-US" dirty="0" err="1" smtClean="0"/>
              <a:t>প্রধানত</a:t>
            </a:r>
            <a:r>
              <a:rPr lang="en-US" dirty="0" smtClean="0"/>
              <a:t> </a:t>
            </a:r>
            <a:r>
              <a:rPr lang="en-US" dirty="0" err="1" smtClean="0"/>
              <a:t>কয়টি</a:t>
            </a:r>
            <a:r>
              <a:rPr lang="en-US" dirty="0" smtClean="0"/>
              <a:t> </a:t>
            </a:r>
            <a:r>
              <a:rPr lang="en-US" dirty="0" err="1" smtClean="0"/>
              <a:t>অংশে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বিভক্ত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দুটো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পোর্ট-এর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5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76200">
            <a:solidFill>
              <a:srgbClr val="0000FF"/>
            </a:solidFill>
            <a:prstDash val="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4180" y="103646"/>
            <a:ext cx="10720173" cy="6673314"/>
          </a:xfrm>
          <a:prstGeom prst="rect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g"/><Relationship Id="rId4" Type="http://schemas.openxmlformats.org/officeDocument/2006/relationships/image" Target="../media/image17.gif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8.jp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2.jpg"/><Relationship Id="rId4" Type="http://schemas.openxmlformats.org/officeDocument/2006/relationships/image" Target="../media/image29.jpeg"/><Relationship Id="rId9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3" t="14603" r="22374" b="10539"/>
          <a:stretch/>
        </p:blipFill>
        <p:spPr>
          <a:xfrm>
            <a:off x="215464" y="208647"/>
            <a:ext cx="10515600" cy="64365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5464" y="1412081"/>
            <a:ext cx="106811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b="1" spc="-30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spc="-3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b="1" spc="-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8886" y="1371600"/>
            <a:ext cx="267941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40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5504" y="5029200"/>
            <a:ext cx="267941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Port Part</a:t>
            </a:r>
            <a:endParaRPr lang="en-US" sz="40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5029200"/>
            <a:ext cx="267941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Slot Part</a:t>
            </a:r>
            <a:endParaRPr lang="en-US" sz="40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5538591" y="21336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15148" y="25527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30496" y="25527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5652" y="2552700"/>
            <a:ext cx="48449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" r="3249" b="2295"/>
          <a:stretch/>
        </p:blipFill>
        <p:spPr>
          <a:xfrm>
            <a:off x="6810897" y="3048002"/>
            <a:ext cx="2498190" cy="182879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2" b="10843"/>
          <a:stretch/>
        </p:blipFill>
        <p:spPr>
          <a:xfrm>
            <a:off x="1905000" y="3047999"/>
            <a:ext cx="2602281" cy="18287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28600" y="304800"/>
            <a:ext cx="105156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44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4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endParaRPr lang="en-US" sz="44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06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88110"/>
            <a:ext cx="10150366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(Built in)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সংযোজিত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0511"/>
            <a:ext cx="4981917" cy="3929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72" y="1155606"/>
            <a:ext cx="3584008" cy="2814391"/>
          </a:xfrm>
          <a:prstGeom prst="round2DiagRect">
            <a:avLst>
              <a:gd name="adj1" fmla="val 2170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6725" y="4570679"/>
            <a:ext cx="8934681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(Chipset)</a:t>
            </a:r>
            <a:endParaRPr lang="en-US" sz="4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63" y="286227"/>
            <a:ext cx="5677705" cy="4258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69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1981200"/>
            <a:ext cx="4738610" cy="2922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t="3333" r="15354" b="2387"/>
          <a:stretch/>
        </p:blipFill>
        <p:spPr>
          <a:xfrm>
            <a:off x="1914239" y="2362200"/>
            <a:ext cx="2376993" cy="2328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6243" y="5417403"/>
            <a:ext cx="4289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সকেট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361" y="329625"/>
            <a:ext cx="1005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6200" y="1143000"/>
            <a:ext cx="10820400" cy="0"/>
          </a:xfrm>
          <a:prstGeom prst="line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35832" b="19162"/>
          <a:stretch/>
        </p:blipFill>
        <p:spPr>
          <a:xfrm>
            <a:off x="5504396" y="1981200"/>
            <a:ext cx="4249204" cy="2909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t="37667" r="8304" b="36560"/>
          <a:stretch/>
        </p:blipFill>
        <p:spPr bwMode="auto">
          <a:xfrm>
            <a:off x="762000" y="2810011"/>
            <a:ext cx="4443542" cy="126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41340" y="5308937"/>
            <a:ext cx="2188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6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600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1232" y="5319252"/>
            <a:ext cx="2034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চিপসেট</a:t>
            </a:r>
            <a:endParaRPr lang="en-US" sz="6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6" y="1559387"/>
            <a:ext cx="5179064" cy="3599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5" t="34570" r="16672" b="27823"/>
          <a:stretch/>
        </p:blipFill>
        <p:spPr>
          <a:xfrm>
            <a:off x="2660635" y="1932016"/>
            <a:ext cx="5645165" cy="30230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80424" y="5294189"/>
            <a:ext cx="1767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রম</a:t>
            </a:r>
            <a:endParaRPr lang="en-US" sz="6000" dirty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2020721"/>
            <a:ext cx="4919283" cy="2627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57600" y="5334000"/>
            <a:ext cx="4168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জেনারেটর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77290" y="5308937"/>
            <a:ext cx="383791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s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</a:t>
            </a:r>
            <a:r>
              <a:rPr lang="en-US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নশান </a:t>
            </a:r>
            <a:r>
              <a:rPr lang="as-IN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68" y="1600200"/>
            <a:ext cx="4192332" cy="3481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49" y="1752600"/>
            <a:ext cx="4683951" cy="3526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731777"/>
            <a:ext cx="4651407" cy="3526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30880" y="5319252"/>
            <a:ext cx="501772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s-IN" sz="6000" b="1" spc="50" dirty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 </a:t>
            </a:r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সংযোগ</a:t>
            </a:r>
            <a:r>
              <a:rPr lang="en-US" sz="6000" b="1" spc="50" dirty="0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6000" b="1" spc="50" dirty="0">
              <a:ln w="11430">
                <a:solidFill>
                  <a:srgbClr val="00206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867400" y="2438400"/>
            <a:ext cx="2438400" cy="1981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29356" y="1870297"/>
            <a:ext cx="3020310" cy="263876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18252" y="1900345"/>
            <a:ext cx="4454148" cy="236685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0267048">
            <a:off x="5938922" y="2373151"/>
            <a:ext cx="4022961" cy="16520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0267048">
            <a:off x="924994" y="2525551"/>
            <a:ext cx="4022961" cy="16520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5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3" grpId="1"/>
      <p:bldP spid="14" grpId="0"/>
      <p:bldP spid="14" grpId="1"/>
      <p:bldP spid="18" grpId="0"/>
      <p:bldP spid="18" grpId="1"/>
      <p:bldP spid="20" grpId="0"/>
      <p:bldP spid="20" grpId="1"/>
      <p:bldP spid="23" grpId="0"/>
      <p:bldP spid="23" grpId="1"/>
      <p:bldP spid="27" grpId="0"/>
      <p:bldP spid="2" grpId="0" animBg="1"/>
      <p:bldP spid="2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51" y="1143000"/>
            <a:ext cx="7716499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1217670" y="228601"/>
            <a:ext cx="853593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র্ডের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IN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স্লট</a:t>
            </a:r>
            <a:endParaRPr lang="bn-IN" sz="4000" dirty="0">
              <a:ln w="18000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2200" y="5417479"/>
            <a:ext cx="3744769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298" y="4114931"/>
            <a:ext cx="4918269" cy="128391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স্লটটির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141" y="6103160"/>
            <a:ext cx="3755338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018141" y="5446975"/>
            <a:ext cx="3754309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এক্সপানশন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6073900"/>
            <a:ext cx="3733800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544974" y="3140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251156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991194" y="420573"/>
            <a:ext cx="2239975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036143" y="2716089"/>
            <a:ext cx="3752084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142" y="1390421"/>
            <a:ext cx="8887858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অ্যাপেল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মাদারবোর্ডকে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299" y="2066247"/>
            <a:ext cx="3761410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2686851"/>
            <a:ext cx="3721249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2066538"/>
            <a:ext cx="3721249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7262" r="8185" b="24795"/>
          <a:stretch/>
        </p:blipFill>
        <p:spPr>
          <a:xfrm>
            <a:off x="6905356" y="399969"/>
            <a:ext cx="2411649" cy="666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9" t="15853" r="13976" b="19598"/>
          <a:stretch/>
        </p:blipFill>
        <p:spPr bwMode="auto">
          <a:xfrm>
            <a:off x="6172200" y="3358673"/>
            <a:ext cx="2971800" cy="19998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437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  <p:extLst mod="1">
    <p:ext uri="{E180D4A7-C9FB-4DFB-919C-405C955672EB}">
      <p14:showEvtLst xmlns:p14="http://schemas.microsoft.com/office/powerpoint/2010/main">
        <p14:triggerEvt type="onClick" time="15119" objId="17"/>
        <p14:triggerEvt type="onClick" time="18045" objId="27"/>
        <p14:triggerEvt type="onClick" time="20781" objId="15"/>
        <p14:triggerEvt type="onClick" time="37638" objId="8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25" y="2504695"/>
            <a:ext cx="6245475" cy="39723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6363" y="176970"/>
            <a:ext cx="30764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2661306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প্রিন্টেড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196747" y="990600"/>
            <a:ext cx="1653017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Built in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051414" y="990600"/>
            <a:ext cx="1747594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Chipest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975731" y="990600"/>
            <a:ext cx="1253869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8439391" y="990600"/>
            <a:ext cx="2064989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ক্লক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জেনারেটর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198699" y="1686477"/>
            <a:ext cx="2013693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এক্সপানশন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197633" y="1676400"/>
            <a:ext cx="2318263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2529" y="870156"/>
            <a:ext cx="10820400" cy="0"/>
          </a:xfrm>
          <a:prstGeom prst="line">
            <a:avLst/>
          </a:prstGeom>
          <a:ln w="635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7"/>
          <a:stretch/>
        </p:blipFill>
        <p:spPr>
          <a:xfrm>
            <a:off x="3276600" y="2643504"/>
            <a:ext cx="4725364" cy="35286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24200" y="2855655"/>
            <a:ext cx="4860052" cy="25545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ইদানিং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(Built in)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সংযোজিত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400" y="3154472"/>
            <a:ext cx="3657600" cy="21236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মাদাবোর্ডের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চিপসেট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B0F0"/>
                </a:solidFill>
              </a:ln>
              <a:solidFill>
                <a:srgbClr val="8795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0573"/>
            <a:ext cx="3708310" cy="2675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35832" b="19162"/>
          <a:stretch/>
        </p:blipFill>
        <p:spPr>
          <a:xfrm>
            <a:off x="2590800" y="2499359"/>
            <a:ext cx="5848591" cy="3520441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43200"/>
            <a:ext cx="6438382" cy="3179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06" y="2438400"/>
            <a:ext cx="4744894" cy="35192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 animBg="1"/>
      <p:bldP spid="24" grpId="0" animBg="1"/>
    </p:bldLst>
  </p:timing>
  <p:extLst mod="1">
    <p:ext uri="{E180D4A7-C9FB-4DFB-919C-405C955672EB}">
      <p14:showEvtLst xmlns:p14="http://schemas.microsoft.com/office/powerpoint/2010/main">
        <p14:triggerEvt type="onClick" time="3142" objId="9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3048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020894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00206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/>
          <a:srcRect l="10633" t="4130" r="12476" b="5698"/>
          <a:stretch/>
        </p:blipFill>
        <p:spPr bwMode="auto">
          <a:xfrm>
            <a:off x="3429000" y="3156194"/>
            <a:ext cx="3330384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2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t="12531" r="10231" b="11944"/>
          <a:stretch/>
        </p:blipFill>
        <p:spPr>
          <a:xfrm>
            <a:off x="76200" y="132681"/>
            <a:ext cx="10668000" cy="65729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0" y="2362200"/>
            <a:ext cx="10287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spc="15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150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13800" b="1" spc="15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62600" y="914401"/>
            <a:ext cx="4267200" cy="5211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২য়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371600" y="762001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দারিয়া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দ্বি-মূখী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latin typeface="NikoshBAN" pitchFamily="2" charset="0"/>
                <a:cs typeface="NikoshBAN" pitchFamily="2" charset="0"/>
              </a:rPr>
              <a:t>Email:aaaafiros@gmail.com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Mobile: 01715650847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578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1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4944" y="304800"/>
            <a:ext cx="603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281136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4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(motherboard)</a:t>
            </a:r>
            <a:endParaRPr lang="en-US" sz="4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988" y="5001161"/>
            <a:ext cx="9906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আগলে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আগলে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-15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33" y="1244304"/>
            <a:ext cx="4971567" cy="3480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t="5204" r="2392" b="7085"/>
          <a:stretch/>
        </p:blipFill>
        <p:spPr>
          <a:xfrm>
            <a:off x="3017520" y="937825"/>
            <a:ext cx="4996754" cy="401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13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3716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 w="0">
                  <a:solidFill>
                    <a:schemeClr val="tx1"/>
                  </a:solidFill>
                  <a:prstDash val="dash"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8000" b="1" dirty="0">
              <a:ln w="0">
                <a:solidFill>
                  <a:schemeClr val="tx1"/>
                </a:solidFill>
                <a:prstDash val="dash"/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l="12001" t="4170" r="11151" b="4273"/>
          <a:stretch/>
        </p:blipFill>
        <p:spPr bwMode="auto">
          <a:xfrm>
            <a:off x="3352800" y="3164944"/>
            <a:ext cx="4200832" cy="315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" y="503815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152400"/>
            <a:ext cx="8610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>
                  <a:prstDash val="sysDash"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50" dirty="0">
              <a:ln w="11430">
                <a:prstDash val="sysDash"/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652" y="2362200"/>
            <a:ext cx="9982200" cy="264959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মাদারবোর্ড-এর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ln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n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bn-BD" sz="4400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 যুক্ত বিভিন্ন </a:t>
            </a:r>
            <a:r>
              <a:rPr lang="bn-BD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 </a:t>
            </a:r>
            <a:r>
              <a:rPr lang="en-US" sz="4400" dirty="0" err="1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 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0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9423" y="152400"/>
            <a:ext cx="4343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4400" b="1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57050"/>
            <a:ext cx="4741446" cy="384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5257800"/>
            <a:ext cx="11125200" cy="1371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8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7779"/>
            <a:ext cx="9234404" cy="4992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eeform 1"/>
          <p:cNvSpPr/>
          <p:nvPr/>
        </p:nvSpPr>
        <p:spPr>
          <a:xfrm rot="20634629" flipV="1">
            <a:off x="5649821" y="1438104"/>
            <a:ext cx="2229322" cy="705191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 flipV="1">
            <a:off x="2209800" y="1913714"/>
            <a:ext cx="2216727" cy="17318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348" y="776748"/>
            <a:ext cx="1715200" cy="1502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54" y="2847581"/>
            <a:ext cx="2562146" cy="2029219"/>
          </a:xfrm>
          <a:prstGeom prst="rect">
            <a:avLst/>
          </a:prstGeom>
        </p:spPr>
      </p:pic>
      <p:pic>
        <p:nvPicPr>
          <p:cNvPr id="5122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7538041" y="622584"/>
            <a:ext cx="2394426" cy="20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5562600"/>
            <a:ext cx="11125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স্টোরেজ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ডিভাইসসহ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19401" y="187037"/>
            <a:ext cx="3733800" cy="6927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4000" b="1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6289964" y="3454534"/>
            <a:ext cx="1863436" cy="1009988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20394293">
            <a:off x="2252397" y="2792193"/>
            <a:ext cx="2553948" cy="1144071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4317"/>
          <a:stretch/>
        </p:blipFill>
        <p:spPr>
          <a:xfrm>
            <a:off x="890348" y="3364229"/>
            <a:ext cx="2614852" cy="1768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6" y="1778568"/>
            <a:ext cx="2854494" cy="21076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8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1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00471"/>
            <a:ext cx="10972800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মেইনবোর্ড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90" y="228600"/>
            <a:ext cx="5541819" cy="4178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74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371600" y="304800"/>
            <a:ext cx="76200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334" y="4343400"/>
            <a:ext cx="10485668" cy="21236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66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66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6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47800"/>
            <a:ext cx="3537136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8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3|2.3|2.4|1.4|1.4|1.9|2|2|1.5|2.6|1.7|2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5279</TotalTime>
  <Words>559</Words>
  <Application>Microsoft Office PowerPoint</Application>
  <PresentationFormat>Custom</PresentationFormat>
  <Paragraphs>104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Mangal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pc</cp:lastModifiedBy>
  <cp:revision>429</cp:revision>
  <dcterms:created xsi:type="dcterms:W3CDTF">2014-12-07T02:50:48Z</dcterms:created>
  <dcterms:modified xsi:type="dcterms:W3CDTF">2020-03-16T03:29:43Z</dcterms:modified>
</cp:coreProperties>
</file>