
<file path=[Content_Types].xml><?xml version="1.0" encoding="utf-8"?>
<Types xmlns="http://schemas.openxmlformats.org/package/2006/content-types">
  <Default Extension="jfif" ContentType="image/jpe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5.jpg" ContentType="image/png"/>
  <Override PartName="/ppt/media/image17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4" r:id="rId3"/>
    <p:sldId id="256" r:id="rId4"/>
    <p:sldId id="257" r:id="rId5"/>
    <p:sldId id="259" r:id="rId6"/>
    <p:sldId id="258" r:id="rId7"/>
    <p:sldId id="260" r:id="rId8"/>
    <p:sldId id="263" r:id="rId9"/>
    <p:sldId id="262" r:id="rId10"/>
    <p:sldId id="264" r:id="rId11"/>
    <p:sldId id="261" r:id="rId12"/>
    <p:sldId id="265" r:id="rId13"/>
    <p:sldId id="266" r:id="rId14"/>
    <p:sldId id="268" r:id="rId15"/>
    <p:sldId id="273" r:id="rId16"/>
    <p:sldId id="269" r:id="rId17"/>
    <p:sldId id="270" r:id="rId18"/>
    <p:sldId id="267" r:id="rId19"/>
    <p:sldId id="271" r:id="rId20"/>
    <p:sldId id="27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2" d="100"/>
          <a:sy n="72" d="100"/>
        </p:scale>
        <p:origin x="8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7192C3-A043-4E86-B80E-319D7173E9D0}" type="datetimeFigureOut">
              <a:rPr lang="en-US" smtClean="0"/>
              <a:t>15-03-2020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4480B1-9CBA-4535-B1C1-5D914FB24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010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7192C3-A043-4E86-B80E-319D7173E9D0}" type="datetimeFigureOut">
              <a:rPr lang="en-US" smtClean="0"/>
              <a:t>15-03-2020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4480B1-9CBA-4535-B1C1-5D914FB24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558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7192C3-A043-4E86-B80E-319D7173E9D0}" type="datetimeFigureOut">
              <a:rPr lang="en-US" smtClean="0"/>
              <a:t>15-03-2020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4480B1-9CBA-4535-B1C1-5D914FB24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30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7192C3-A043-4E86-B80E-319D7173E9D0}" type="datetimeFigureOut">
              <a:rPr lang="en-US" smtClean="0"/>
              <a:t>15-03-2020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4480B1-9CBA-4535-B1C1-5D914FB24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567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7192C3-A043-4E86-B80E-319D7173E9D0}" type="datetimeFigureOut">
              <a:rPr lang="en-US" smtClean="0"/>
              <a:t>15-03-2020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4480B1-9CBA-4535-B1C1-5D914FB24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852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7192C3-A043-4E86-B80E-319D7173E9D0}" type="datetimeFigureOut">
              <a:rPr lang="en-US" smtClean="0"/>
              <a:t>15-03-2020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4480B1-9CBA-4535-B1C1-5D914FB24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86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7192C3-A043-4E86-B80E-319D7173E9D0}" type="datetimeFigureOut">
              <a:rPr lang="en-US" smtClean="0"/>
              <a:t>15-03-2020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4480B1-9CBA-4535-B1C1-5D914FB24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760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7192C3-A043-4E86-B80E-319D7173E9D0}" type="datetimeFigureOut">
              <a:rPr lang="en-US" smtClean="0"/>
              <a:t>15-03-2020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4480B1-9CBA-4535-B1C1-5D914FB24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531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7192C3-A043-4E86-B80E-319D7173E9D0}" type="datetimeFigureOut">
              <a:rPr lang="en-US" smtClean="0"/>
              <a:t>15-03-2020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4480B1-9CBA-4535-B1C1-5D914FB24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347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7192C3-A043-4E86-B80E-319D7173E9D0}" type="datetimeFigureOut">
              <a:rPr lang="en-US" smtClean="0"/>
              <a:t>15-03-2020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4480B1-9CBA-4535-B1C1-5D914FB24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014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7192C3-A043-4E86-B80E-319D7173E9D0}" type="datetimeFigureOut">
              <a:rPr lang="en-US" smtClean="0"/>
              <a:t>15-03-2020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4480B1-9CBA-4535-B1C1-5D914FB24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381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f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5" t="4418" r="7365" b="9708"/>
          <a:stretch/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012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09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Terminator 5"/>
          <p:cNvSpPr/>
          <p:nvPr/>
        </p:nvSpPr>
        <p:spPr>
          <a:xfrm>
            <a:off x="2704564" y="2562896"/>
            <a:ext cx="7353836" cy="1828800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অভিস্রবনের একটি ভিডিও </a:t>
            </a:r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দেখি।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54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7770128"/>
              </p:ext>
            </p:extLst>
          </p:nvPr>
        </p:nvGraphicFramePr>
        <p:xfrm>
          <a:off x="5470525" y="3182938"/>
          <a:ext cx="1249363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Packager Shell Object" showAsIcon="1" r:id="rId3" imgW="1249200" imgH="488520" progId="Package">
                  <p:embed/>
                </p:oleObj>
              </mc:Choice>
              <mc:Fallback>
                <p:oleObj name="Packager Shell Object" showAsIcon="1" r:id="rId3" imgW="124920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70525" y="3182938"/>
                        <a:ext cx="1249363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488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8565" y="3865259"/>
            <a:ext cx="2975020" cy="57954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ভেদ্য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পর্দা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03085" y="3865259"/>
            <a:ext cx="2975023" cy="5666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অর্ধভেদ্য পর্দা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62552" y="3865259"/>
            <a:ext cx="2975024" cy="5666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ভেদ্য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পর্দা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08844" y="901620"/>
            <a:ext cx="2748905" cy="5697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পর্দা তিন প্রকার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 rot="5400000" flipV="1">
            <a:off x="5703621" y="2917788"/>
            <a:ext cx="1159352" cy="332382"/>
          </a:xfrm>
          <a:prstGeom prst="righ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 rot="5400000" flipV="1">
            <a:off x="1307737" y="2923120"/>
            <a:ext cx="1133343" cy="347727"/>
          </a:xfrm>
          <a:prstGeom prst="righ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 rot="5400000" flipV="1">
            <a:off x="9297200" y="2936921"/>
            <a:ext cx="1185360" cy="281146"/>
          </a:xfrm>
          <a:prstGeom prst="righ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768811" y="1522377"/>
            <a:ext cx="8212311" cy="962437"/>
            <a:chOff x="1768811" y="1522377"/>
            <a:chExt cx="8212311" cy="962437"/>
          </a:xfrm>
        </p:grpSpPr>
        <p:sp>
          <p:nvSpPr>
            <p:cNvPr id="10" name="Right Arrow 9"/>
            <p:cNvSpPr/>
            <p:nvPr/>
          </p:nvSpPr>
          <p:spPr>
            <a:xfrm rot="5400000">
              <a:off x="5844540" y="1794943"/>
              <a:ext cx="877511" cy="332379"/>
            </a:xfrm>
            <a:prstGeom prst="rightArrow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3" name="Straight Connector 2"/>
            <p:cNvCxnSpPr/>
            <p:nvPr/>
          </p:nvCxnSpPr>
          <p:spPr>
            <a:xfrm flipV="1">
              <a:off x="1768811" y="2445386"/>
              <a:ext cx="8212311" cy="39428"/>
            </a:xfrm>
            <a:prstGeom prst="line">
              <a:avLst/>
            </a:prstGeom>
            <a:ln w="762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1008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1" grpId="0" animBg="1"/>
      <p:bldP spid="12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578" y="1237956"/>
            <a:ext cx="6203073" cy="436254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829992" y="1149388"/>
            <a:ext cx="2743201" cy="126213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ভেদ্য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পর্দা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829992" y="2820473"/>
            <a:ext cx="2801850" cy="114622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ভেদ্য পর্দা   </a:t>
            </a:r>
            <a:endParaRPr lang="en-US" sz="360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829992" y="4468970"/>
            <a:ext cx="2801850" cy="90152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অর্ধ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ভেদ্য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পর্দা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929" y="761383"/>
            <a:ext cx="6969722" cy="49310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929" y="761383"/>
            <a:ext cx="7111419" cy="50960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55437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87" y="948626"/>
            <a:ext cx="4978677" cy="26486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008" y="948626"/>
            <a:ext cx="5019883" cy="26486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Flowchart: Terminator 1"/>
          <p:cNvSpPr/>
          <p:nvPr/>
        </p:nvSpPr>
        <p:spPr>
          <a:xfrm>
            <a:off x="4003777" y="293619"/>
            <a:ext cx="4161183" cy="397565"/>
          </a:xfrm>
          <a:prstGeom prst="flowChartTerminator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ইমবাইবিশন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87" y="3854724"/>
            <a:ext cx="10412965" cy="171791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089889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192" y="417443"/>
            <a:ext cx="6758608" cy="506895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Flowchart: Terminator 5"/>
          <p:cNvSpPr/>
          <p:nvPr/>
        </p:nvSpPr>
        <p:spPr>
          <a:xfrm>
            <a:off x="3869634" y="5751444"/>
            <a:ext cx="5088835" cy="662609"/>
          </a:xfrm>
          <a:prstGeom prst="flowChartTerminator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প্রস্বেদন পরীক্ষা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07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99791" y="437322"/>
            <a:ext cx="5592418" cy="99391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বিভাজিত </a:t>
            </a:r>
            <a:endParaRPr lang="en-US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1390" y="1795669"/>
            <a:ext cx="5115339" cy="795131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ব্যাপন কি ?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74645" y="3014868"/>
            <a:ext cx="5102085" cy="795131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৩। ইম্বাইবিশন কি ?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74645" y="4174433"/>
            <a:ext cx="5102085" cy="103366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প্রস্বেদন কত প্রকার  ও কি কি ?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8587408" y="4174433"/>
            <a:ext cx="987287" cy="79513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১১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8587409" y="1795668"/>
            <a:ext cx="987287" cy="79513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8587409" y="2842587"/>
            <a:ext cx="987287" cy="77525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32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58957" y="2239618"/>
            <a:ext cx="9541565" cy="149749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নিচের ছবির কর্ম পদ্ধতি  খাতায় লিখি ?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87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73122" y="169056"/>
            <a:ext cx="3929710" cy="6596186"/>
            <a:chOff x="3873122" y="169056"/>
            <a:chExt cx="3929710" cy="659618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2644" y="169056"/>
              <a:ext cx="3700054" cy="6532908"/>
            </a:xfrm>
            <a:prstGeom prst="rect">
              <a:avLst/>
            </a:prstGeom>
          </p:spPr>
        </p:pic>
        <p:cxnSp>
          <p:nvCxnSpPr>
            <p:cNvPr id="14" name="Straight Arrow Connector 13"/>
            <p:cNvCxnSpPr/>
            <p:nvPr/>
          </p:nvCxnSpPr>
          <p:spPr>
            <a:xfrm flipV="1">
              <a:off x="4253948" y="6029747"/>
              <a:ext cx="572365" cy="596341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V="1">
              <a:off x="5009321" y="6082771"/>
              <a:ext cx="492853" cy="543317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 flipV="1">
              <a:off x="6457680" y="6029747"/>
              <a:ext cx="165709" cy="735495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 flipV="1">
              <a:off x="7198454" y="5817704"/>
              <a:ext cx="511615" cy="457206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 flipV="1">
              <a:off x="6994451" y="5047458"/>
              <a:ext cx="808381" cy="400854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6089317" y="5229662"/>
              <a:ext cx="216638" cy="588043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H="1" flipV="1">
              <a:off x="6072257" y="4187510"/>
              <a:ext cx="27400" cy="45224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H="1" flipV="1">
              <a:off x="6089317" y="3447454"/>
              <a:ext cx="20681" cy="460522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V="1">
              <a:off x="4990675" y="5247885"/>
              <a:ext cx="425478" cy="351179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H="1" flipV="1">
              <a:off x="6217176" y="4639750"/>
              <a:ext cx="481008" cy="530297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H="1" flipV="1">
              <a:off x="6001828" y="2441534"/>
              <a:ext cx="45033" cy="79535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V="1">
              <a:off x="7295029" y="2427732"/>
              <a:ext cx="404365" cy="361051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H="1" flipV="1">
              <a:off x="4021526" y="3376411"/>
              <a:ext cx="612884" cy="298155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7144770" y="901148"/>
              <a:ext cx="253872" cy="523862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H="1" flipV="1">
              <a:off x="5203414" y="888117"/>
              <a:ext cx="155096" cy="477476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V="1">
              <a:off x="4098851" y="5430089"/>
              <a:ext cx="651995" cy="546666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V="1">
              <a:off x="7376600" y="2943550"/>
              <a:ext cx="424071" cy="218372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H="1" flipV="1">
              <a:off x="3873122" y="2398110"/>
              <a:ext cx="347927" cy="37164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H="1" flipV="1">
              <a:off x="4424848" y="1911895"/>
              <a:ext cx="225287" cy="39117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H="1" flipV="1">
              <a:off x="5804452" y="331304"/>
              <a:ext cx="219893" cy="397988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6606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09104" y="1764406"/>
            <a:ext cx="8384147" cy="208637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ব্যাপনের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গুরুত্ত্ব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81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253" y="669272"/>
            <a:ext cx="9197007" cy="592153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83026" y="1949347"/>
            <a:ext cx="8905461" cy="33613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আসছালামু আলাইকুম</a:t>
            </a:r>
            <a:endParaRPr lang="en-US" sz="9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B0F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902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54959" y="2196128"/>
            <a:ext cx="7328079" cy="195758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99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99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40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67066" y="-222660"/>
            <a:ext cx="6855351" cy="73006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6" name="Rectangle 5"/>
          <p:cNvSpPr/>
          <p:nvPr/>
        </p:nvSpPr>
        <p:spPr>
          <a:xfrm>
            <a:off x="1551117" y="3435579"/>
            <a:ext cx="4939834" cy="24190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/>
          <a:effectLst>
            <a:glow rad="228600">
              <a:schemeClr val="accent4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দেলওয়ার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endParaRPr lang="en-US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কয়রাহাটি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লালারপাড়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endParaRPr lang="en-US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হালুয়াঘাট,ময়মনসিংহ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15954" y="3435579"/>
            <a:ext cx="4481848" cy="24190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অস্টম শ্রেনী</a:t>
            </a:r>
          </a:p>
          <a:p>
            <a:pPr algn="ctr"/>
            <a:r>
              <a:rPr lang="bn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বিষয়- বিজ্ঞান </a:t>
            </a:r>
          </a:p>
          <a:p>
            <a:pPr algn="ctr"/>
            <a:r>
              <a:rPr lang="bn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তৃতীয় - অধ্যায় </a:t>
            </a:r>
          </a:p>
          <a:p>
            <a:pPr algn="ctr"/>
            <a:r>
              <a:rPr lang="bn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পাঠ-</a:t>
            </a:r>
            <a:r>
              <a:rPr lang="en-US" sz="2800" u="sng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ব্যাপন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800" u="sng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অভিস্রবণ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u="sng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প্রস্বেদন</a:t>
            </a:r>
            <a:endParaRPr lang="en-US" sz="2800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সময়-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5</a:t>
            </a:r>
            <a:r>
              <a:rPr lang="bn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০মিনিট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825025" y="1056069"/>
            <a:ext cx="5331853" cy="124925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308022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26" t="7938" r="14724"/>
          <a:stretch/>
        </p:blipFill>
        <p:spPr>
          <a:xfrm>
            <a:off x="1197735" y="888641"/>
            <a:ext cx="4340182" cy="49131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2768958" y="6040192"/>
            <a:ext cx="5087155" cy="553791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লোতে কি দেখতে পাচ্ছ ?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132" y="888641"/>
            <a:ext cx="5643307" cy="467503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4895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1352282" y="1403797"/>
            <a:ext cx="9543245" cy="3503054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ব্যাপন,অভিস্রবণ</a:t>
            </a:r>
            <a:r>
              <a:rPr 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8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প্রস্বেদন</a:t>
            </a:r>
            <a:endParaRPr lang="en-US" sz="8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56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30309" y="1017431"/>
            <a:ext cx="10058401" cy="4546242"/>
          </a:xfrm>
          <a:prstGeom prst="rect">
            <a:avLst/>
          </a:prstGeom>
          <a:solidFill>
            <a:schemeClr val="bg2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IN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bn-IN" sz="4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ব্যাপন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অভিস্রবণ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ব্যাপন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অভিস্রবণ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বর্ননা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প্রস্বেদন পক্রিয়ায় উদ্ভিদের পানি পরিত্যাগ ব্যাখ্যা করতে পারবে।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উদ্ভিদের পানি শোষন ব্যাখ্যা করতে পারবে।</a:t>
            </a:r>
          </a:p>
          <a:p>
            <a:endPara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33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085" y="553938"/>
            <a:ext cx="6917634" cy="43357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1272206" y="5103955"/>
            <a:ext cx="9422298" cy="67399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 ঘনত্বযুক্ত স্থান থেকে অধিক ঘনত্ব স্থানে ছড়িয়ে যাওয়ার প্রক্রিয়াকে ব্যাপন বলে।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30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54569" y="180304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236516" y="2260896"/>
            <a:ext cx="4919730" cy="540913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একটি ভিডিও ক্লিপ দেখি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8146262"/>
              </p:ext>
            </p:extLst>
          </p:nvPr>
        </p:nvGraphicFramePr>
        <p:xfrm>
          <a:off x="4824413" y="3182938"/>
          <a:ext cx="2543175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name="Packager Shell Object" showAsIcon="1" r:id="rId3" imgW="2543760" imgH="488520" progId="Package">
                  <p:embed/>
                </p:oleObj>
              </mc:Choice>
              <mc:Fallback>
                <p:oleObj name="Packager Shell Object" showAsIcon="1" r:id="rId3" imgW="254376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24413" y="3182938"/>
                        <a:ext cx="2543175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040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53" y="1674252"/>
            <a:ext cx="11076152" cy="34772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14278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799</TotalTime>
  <Words>170</Words>
  <Application>Microsoft Office PowerPoint</Application>
  <PresentationFormat>Widescreen</PresentationFormat>
  <Paragraphs>43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Wingdings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walton</dc:creator>
  <cp:lastModifiedBy>walton</cp:lastModifiedBy>
  <cp:revision>101</cp:revision>
  <dcterms:created xsi:type="dcterms:W3CDTF">2020-03-13T19:11:54Z</dcterms:created>
  <dcterms:modified xsi:type="dcterms:W3CDTF">2020-03-15T09:11:14Z</dcterms:modified>
</cp:coreProperties>
</file>