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7" r:id="rId7"/>
    <p:sldId id="261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2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D7FD9-DE95-4BE2-A839-142090DCA45E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825B3-F708-428F-BAF6-757F249C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2700" y="-2667002"/>
            <a:ext cx="7086602" cy="12192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457" y="374102"/>
            <a:ext cx="1710180" cy="96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0843" y="374102"/>
            <a:ext cx="1710180" cy="96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457" y="5521922"/>
            <a:ext cx="1710180" cy="96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 userDrawn="1"/>
        </p:nvSpPr>
        <p:spPr>
          <a:xfrm>
            <a:off x="3352800" y="6223000"/>
            <a:ext cx="4152900" cy="546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DELUWAR.JEWEL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0843" y="5521922"/>
            <a:ext cx="1710180" cy="96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83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154"/>
            <a:ext cx="12192001" cy="70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468" y="2343955"/>
            <a:ext cx="8384147" cy="14939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7229" y="2247644"/>
            <a:ext cx="7328079" cy="1957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3" y="669272"/>
            <a:ext cx="9197007" cy="5921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3026" y="1949347"/>
            <a:ext cx="8905461" cy="336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আসছালামু আলাইকুম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4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035" y="-222661"/>
            <a:ext cx="6855351" cy="7300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Rectangle 2"/>
          <p:cNvSpPr/>
          <p:nvPr/>
        </p:nvSpPr>
        <p:spPr>
          <a:xfrm>
            <a:off x="1551117" y="3435579"/>
            <a:ext cx="4939834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কয়রাহাটি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লালারপাড়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হালুয়াঘাট,ময়মনসিংহ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5954" y="3435579"/>
            <a:ext cx="4481848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অস্টম শ্রেনী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- অধ্যায়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endParaRPr lang="en-US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25025" y="1056069"/>
            <a:ext cx="5331853" cy="12492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5301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6" t="7938" r="14724"/>
          <a:stretch/>
        </p:blipFill>
        <p:spPr>
          <a:xfrm>
            <a:off x="901522" y="386365"/>
            <a:ext cx="4340182" cy="491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18916" y="5563674"/>
            <a:ext cx="5087155" cy="5537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লোতে কি দেখতে পাচ্ছ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40" y="386365"/>
            <a:ext cx="5244062" cy="4913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93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52282" y="1403797"/>
            <a:ext cx="9362941" cy="350305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938" y="2320553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1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85" y="553938"/>
            <a:ext cx="6917634" cy="433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72206" y="5103955"/>
            <a:ext cx="9422298" cy="673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 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নত্ত্বের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স্থান থেকে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 স্থানে ছড়িয়ে যাওয়ার প্রক্রিয়াকে ব্যাপন বলে।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4569" y="1803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36516" y="2260896"/>
            <a:ext cx="4919730" cy="5409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ক্লিপ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35002"/>
              </p:ext>
            </p:extLst>
          </p:nvPr>
        </p:nvGraphicFramePr>
        <p:xfrm>
          <a:off x="4824413" y="3182938"/>
          <a:ext cx="25431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2543760" imgH="488520" progId="Package">
                  <p:embed/>
                </p:oleObj>
              </mc:Choice>
              <mc:Fallback>
                <p:oleObj name="Packager Shell Object" showAsIcon="1" r:id="rId3" imgW="2543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4413" y="3182938"/>
                        <a:ext cx="25431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0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73122" y="169056"/>
            <a:ext cx="3929710" cy="6596186"/>
            <a:chOff x="3873122" y="169056"/>
            <a:chExt cx="3929710" cy="65961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644" y="169056"/>
              <a:ext cx="3700054" cy="6532908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4253948" y="6029747"/>
              <a:ext cx="572365" cy="5963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009321" y="6082771"/>
              <a:ext cx="492853" cy="5433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457680" y="6029747"/>
              <a:ext cx="165709" cy="73549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198454" y="5817704"/>
              <a:ext cx="511615" cy="4572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994451" y="5047458"/>
              <a:ext cx="808381" cy="40085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089317" y="5229662"/>
              <a:ext cx="216638" cy="5880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072257" y="4187510"/>
              <a:ext cx="27400" cy="4522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089317" y="3447454"/>
              <a:ext cx="20681" cy="46052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990675" y="5247885"/>
              <a:ext cx="425478" cy="35117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6217176" y="4639750"/>
              <a:ext cx="481008" cy="5302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6001828" y="2441534"/>
              <a:ext cx="45033" cy="7953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295029" y="2427732"/>
              <a:ext cx="404365" cy="36105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4021526" y="3376411"/>
              <a:ext cx="612884" cy="29815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144770" y="901148"/>
              <a:ext cx="253872" cy="52386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203414" y="888117"/>
              <a:ext cx="155096" cy="47747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098851" y="5430089"/>
              <a:ext cx="651995" cy="5466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376600" y="2943550"/>
              <a:ext cx="424071" cy="21837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873122" y="2398110"/>
              <a:ext cx="347927" cy="3716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4424848" y="1911895"/>
              <a:ext cx="225287" cy="3911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804452" y="331304"/>
              <a:ext cx="219893" cy="3979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6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18</cp:revision>
  <dcterms:created xsi:type="dcterms:W3CDTF">2020-03-14T16:44:09Z</dcterms:created>
  <dcterms:modified xsi:type="dcterms:W3CDTF">2020-03-15T16:28:51Z</dcterms:modified>
</cp:coreProperties>
</file>