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E247-8CAE-4509-A792-2FC93508413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7EC5-F2FD-4F0B-9470-27B9B77C2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00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E247-8CAE-4509-A792-2FC93508413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7EC5-F2FD-4F0B-9470-27B9B77C2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72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E247-8CAE-4509-A792-2FC93508413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7EC5-F2FD-4F0B-9470-27B9B77C2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92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E247-8CAE-4509-A792-2FC93508413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7EC5-F2FD-4F0B-9470-27B9B77C2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89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E247-8CAE-4509-A792-2FC93508413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7EC5-F2FD-4F0B-9470-27B9B77C2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5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E247-8CAE-4509-A792-2FC93508413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7EC5-F2FD-4F0B-9470-27B9B77C2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300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E247-8CAE-4509-A792-2FC93508413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7EC5-F2FD-4F0B-9470-27B9B77C2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6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E247-8CAE-4509-A792-2FC93508413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7EC5-F2FD-4F0B-9470-27B9B77C2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19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E247-8CAE-4509-A792-2FC93508413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7EC5-F2FD-4F0B-9470-27B9B77C2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68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E247-8CAE-4509-A792-2FC93508413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7EC5-F2FD-4F0B-9470-27B9B77C2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79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9E247-8CAE-4509-A792-2FC93508413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977EC5-F2FD-4F0B-9470-27B9B77C2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21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9E247-8CAE-4509-A792-2FC93508413E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77EC5-F2FD-4F0B-9470-27B9B77C2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34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2848" y="475488"/>
            <a:ext cx="4632960" cy="2017858"/>
          </a:xfrm>
        </p:spPr>
        <p:txBody>
          <a:bodyPr>
            <a:normAutofit/>
          </a:bodyPr>
          <a:lstStyle/>
          <a:p>
            <a:r>
              <a:rPr lang="bn-BD" sz="6000" b="1" dirty="0">
                <a:solidFill>
                  <a:srgbClr val="7030A0"/>
                </a:solidFill>
              </a:rPr>
              <a:t>      </a:t>
            </a:r>
            <a:endParaRPr lang="en-US" sz="10700" b="1" dirty="0">
              <a:solidFill>
                <a:srgbClr val="7030A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36190" y="225634"/>
            <a:ext cx="7484745" cy="26487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384" y="3313259"/>
            <a:ext cx="7484745" cy="35964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48384" y="2874347"/>
            <a:ext cx="7472551" cy="4389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3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86947" y="695315"/>
            <a:ext cx="2339439" cy="8193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bg2">
                    <a:lumMod val="90000"/>
                  </a:schemeClr>
                </a:solidFill>
              </a:rPr>
              <a:t>বাড়ির কাজ</a:t>
            </a:r>
            <a:endParaRPr lang="en-US" sz="3200" b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18" name="Content Placeholder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973" y="2479465"/>
            <a:ext cx="2526908" cy="168154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21" name="Rectangle 20"/>
          <p:cNvSpPr/>
          <p:nvPr/>
        </p:nvSpPr>
        <p:spPr>
          <a:xfrm>
            <a:off x="1999489" y="4683312"/>
            <a:ext cx="2255520" cy="884896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১লা বৈশাখের খাবার</a:t>
            </a:r>
            <a:endParaRPr lang="en-US" dirty="0"/>
          </a:p>
        </p:txBody>
      </p:sp>
      <p:sp>
        <p:nvSpPr>
          <p:cNvPr id="22" name="Flowchart: Process 21"/>
          <p:cNvSpPr/>
          <p:nvPr/>
        </p:nvSpPr>
        <p:spPr>
          <a:xfrm>
            <a:off x="6662928" y="4683312"/>
            <a:ext cx="2926080" cy="884896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নৃত্য</a:t>
            </a:r>
            <a:endParaRPr lang="en-US" sz="24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928" y="2134980"/>
            <a:ext cx="292608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92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C 0.06901 7.40741E-7 0.125 0.05602 0.125 0.125 C 0.125 0.19398 0.06901 0.25 3.95833E-6 0.25 C -0.06901 0.25 -0.125 0.19398 -0.125 0.125 C -0.125 0.05602 -0.06901 7.40741E-7 3.95833E-6 7.40741E-7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3413760" y="1584960"/>
            <a:ext cx="5096256" cy="424281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১। ১লা বৈশাখে পান্তা ইলিশ ছাড়া  আর কি কি খাবার তোমরা খেয়ে থাক লিখে আনবে ।</a:t>
            </a:r>
          </a:p>
          <a:p>
            <a:pPr algn="ctr"/>
            <a:r>
              <a:rPr lang="bn-BD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২। </a:t>
            </a:r>
            <a:r>
              <a:rPr lang="bn-BD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১লা বৈশাখে </a:t>
            </a:r>
            <a:r>
              <a:rPr lang="bn-BD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কোন কোন  ধরনের গান বাজনা পরিবেশন করা  হয় </a:t>
            </a:r>
            <a:r>
              <a:rPr lang="bn-BD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লিখে আনবে </a:t>
            </a:r>
            <a:r>
              <a:rPr lang="bn-BD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10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1889760" y="0"/>
            <a:ext cx="8278368" cy="2487168"/>
          </a:xfrm>
          <a:prstGeom prst="plaqu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/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সবাইকে ধন্যবাদ</a:t>
            </a:r>
            <a:endParaRPr lang="en-US" sz="7200" b="1" dirty="0" smtClean="0">
              <a:ln/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en-US" sz="7200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760" y="2743199"/>
            <a:ext cx="8278367" cy="388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0727" y="500062"/>
            <a:ext cx="5011387" cy="1325563"/>
          </a:xfrm>
        </p:spPr>
        <p:txBody>
          <a:bodyPr>
            <a:noAutofit/>
          </a:bodyPr>
          <a:lstStyle/>
          <a:p>
            <a:pPr algn="ctr"/>
            <a:r>
              <a:rPr lang="bn-BD" sz="115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15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35783" y="2778825"/>
            <a:ext cx="1971304" cy="2576945"/>
          </a:xfrm>
        </p:spPr>
        <p:txBody>
          <a:bodyPr/>
          <a:lstStyle/>
          <a:p>
            <a:pPr marL="0" indent="0">
              <a:buNone/>
            </a:pPr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78880" y="2648196"/>
            <a:ext cx="3169919" cy="283820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r>
              <a:rPr lang="bn-BD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শ্রেনি – ১০ম</a:t>
            </a:r>
          </a:p>
          <a:p>
            <a:r>
              <a:rPr lang="bn-BD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r>
              <a:rPr lang="bn-BD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প্রথম</a:t>
            </a:r>
          </a:p>
          <a:p>
            <a:pPr algn="ctr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2648196"/>
            <a:ext cx="3243072" cy="283820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 আবুল মুনসুর</a:t>
            </a:r>
          </a:p>
          <a:p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সহঃশিক্ষক</a:t>
            </a:r>
          </a:p>
          <a:p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মরিচার চর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উচ্চ বিদ্যালয়</a:t>
            </a:r>
          </a:p>
          <a:p>
            <a:r>
              <a:rPr lang="bn-BD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ঈশ্বরগঞ্জ, ময়মনসিংহ </a:t>
            </a:r>
            <a:r>
              <a:rPr lang="bn-BD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mansurlitonbsc</a:t>
            </a:r>
            <a:r>
              <a:rPr lang="bn-BD" sz="1400" dirty="0">
                <a:solidFill>
                  <a:schemeClr val="tx1"/>
                </a:solidFill>
              </a:rPr>
              <a:t>9</a:t>
            </a:r>
            <a:r>
              <a:rPr lang="bn-BD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@</a:t>
            </a:r>
            <a:r>
              <a:rPr lang="en-US" sz="1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gmail.com</a:t>
            </a:r>
            <a:endParaRPr lang="en-US" sz="1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66944" y="2548128"/>
            <a:ext cx="316992" cy="293827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0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" y="1572768"/>
            <a:ext cx="2037811" cy="15703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928" y="1572768"/>
            <a:ext cx="2249923" cy="15903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3296" y="4897202"/>
            <a:ext cx="1903296" cy="442032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99232" y="4894780"/>
            <a:ext cx="2249923" cy="442032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মেলা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86020" y="289562"/>
            <a:ext cx="5291328" cy="107289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জ্ঞান যাচাই 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44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55" y="449293"/>
            <a:ext cx="5130719" cy="32805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523" y="449293"/>
            <a:ext cx="5106897" cy="328059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16864" y="4596384"/>
            <a:ext cx="2449148" cy="45024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মাটির তৈরী পন্য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304397" y="4596384"/>
            <a:ext cx="2449148" cy="49248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বর্ষ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50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58191"/>
            <a:ext cx="6417623" cy="371877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2671948" y="539139"/>
            <a:ext cx="5355772" cy="175665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 ফলঃ</a:t>
            </a:r>
            <a:endParaRPr lang="en-US" sz="4800" b="1" dirty="0"/>
          </a:p>
        </p:txBody>
      </p:sp>
      <p:sp>
        <p:nvSpPr>
          <p:cNvPr id="7" name="Rectangle 6"/>
          <p:cNvSpPr/>
          <p:nvPr/>
        </p:nvSpPr>
        <p:spPr>
          <a:xfrm>
            <a:off x="2671948" y="2803472"/>
            <a:ext cx="5355772" cy="302820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</a:rPr>
              <a:t>১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তা বলতে পারবে ।</a:t>
            </a:r>
          </a:p>
          <a:p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১লা বৈশাখ কিভাবে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যাপন 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 তা বলতে পারবে।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28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414" y="1977629"/>
            <a:ext cx="4374098" cy="29113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64" y="2073053"/>
            <a:ext cx="4289260" cy="27451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0965" y="5343896"/>
            <a:ext cx="2500993" cy="62939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সাংস্কৃতিক অনুষ্ঠান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44540" y="5294859"/>
            <a:ext cx="2707574" cy="67843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১লা বৈশাখের </a:t>
            </a:r>
            <a:r>
              <a:rPr lang="bn-BD" dirty="0" smtClean="0"/>
              <a:t>খাবার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3384468" y="464602"/>
            <a:ext cx="3396343" cy="1330037"/>
          </a:xfrm>
          <a:prstGeom prst="round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15555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263242" y="180461"/>
            <a:ext cx="3301340" cy="107832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BD" sz="4800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/>
          </a:p>
        </p:txBody>
      </p:sp>
      <p:sp>
        <p:nvSpPr>
          <p:cNvPr id="6" name="Flowchart: Process 5"/>
          <p:cNvSpPr/>
          <p:nvPr/>
        </p:nvSpPr>
        <p:spPr>
          <a:xfrm>
            <a:off x="1638794" y="2708419"/>
            <a:ext cx="7635834" cy="2549381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/>
              <a:t>১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 ১লা  বৈশাখে  বাঙ্গালিরা কি ধরনের বিশেষ খাবারের আয়োজন করে  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২। ১লা বৈশাখে কোন কোন ধরনের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অনুষ্ঠান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হয়  পালিত হয় লিখ 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512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534" y="1021278"/>
            <a:ext cx="3278122" cy="22286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337" y="874815"/>
            <a:ext cx="3166754" cy="23750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74534" y="3705100"/>
            <a:ext cx="3278122" cy="118753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বাঙ্গালী নারী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89569" y="3705100"/>
            <a:ext cx="3261521" cy="118753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বৈশাখী র‍্যালি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9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0140"/>
            <a:ext cx="9144000" cy="2228933"/>
          </a:xfrm>
        </p:spPr>
        <p:txBody>
          <a:bodyPr/>
          <a:lstStyle/>
          <a:p>
            <a:r>
              <a:rPr lang="bn-BD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বাঙ্গালী মেয়েদের প্রধান পোষাক </a:t>
            </a:r>
            <a:r>
              <a:rPr lang="bn-BD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কি?</a:t>
            </a:r>
          </a:p>
          <a:p>
            <a:r>
              <a:rPr lang="bn-BD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নাগর দোলা কি করে ?</a:t>
            </a: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12623" y="2030681"/>
            <a:ext cx="2933206" cy="819396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</a:rPr>
              <a:t>মূল্যায়ন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" name="Frame 1"/>
          <p:cNvSpPr/>
          <p:nvPr/>
        </p:nvSpPr>
        <p:spPr>
          <a:xfrm>
            <a:off x="3714997" y="3253839"/>
            <a:ext cx="5143995" cy="2375065"/>
          </a:xfrm>
          <a:prstGeom prst="fram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157</Words>
  <Application>Microsoft Office PowerPoint</Application>
  <PresentationFormat>Widescreen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NikoshBAN</vt:lpstr>
      <vt:lpstr>Vrinda</vt:lpstr>
      <vt:lpstr>Office Theme</vt:lpstr>
      <vt:lpstr>      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সাগতম</dc:title>
  <dc:creator>user1</dc:creator>
  <cp:lastModifiedBy>user1</cp:lastModifiedBy>
  <cp:revision>159</cp:revision>
  <dcterms:created xsi:type="dcterms:W3CDTF">2020-03-10T08:21:13Z</dcterms:created>
  <dcterms:modified xsi:type="dcterms:W3CDTF">2020-03-15T04:09:15Z</dcterms:modified>
</cp:coreProperties>
</file>