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79" r:id="rId3"/>
    <p:sldId id="278" r:id="rId4"/>
    <p:sldId id="260" r:id="rId5"/>
    <p:sldId id="261" r:id="rId6"/>
    <p:sldId id="262" r:id="rId7"/>
    <p:sldId id="281" r:id="rId8"/>
    <p:sldId id="263" r:id="rId9"/>
    <p:sldId id="283" r:id="rId10"/>
    <p:sldId id="264" r:id="rId11"/>
    <p:sldId id="270" r:id="rId12"/>
    <p:sldId id="271" r:id="rId13"/>
    <p:sldId id="266" r:id="rId14"/>
    <p:sldId id="276" r:id="rId15"/>
    <p:sldId id="275" r:id="rId16"/>
    <p:sldId id="267" r:id="rId17"/>
    <p:sldId id="268" r:id="rId18"/>
    <p:sldId id="285" r:id="rId19"/>
    <p:sldId id="287" r:id="rId20"/>
    <p:sldId id="274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FFEDB-EBF0-4D4F-A1CC-692916A249C5}" type="doc">
      <dgm:prSet loTypeId="urn:microsoft.com/office/officeart/2005/8/layout/cycle1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FEA50A3-624F-4B4E-8853-D89FDEFE542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SG" dirty="0" err="1">
              <a:solidFill>
                <a:srgbClr val="FF0000"/>
              </a:solidFill>
            </a:rPr>
            <a:t>ক্যামেরা</a:t>
          </a:r>
          <a:endParaRPr lang="en-US" dirty="0">
            <a:solidFill>
              <a:srgbClr val="FF0000"/>
            </a:solidFill>
          </a:endParaRPr>
        </a:p>
      </dgm:t>
    </dgm:pt>
    <dgm:pt modelId="{917994F5-672E-4199-A03E-DA8F0FB3BAF2}" type="parTrans" cxnId="{C9E8B896-F473-4EEE-A7F0-C285905208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4347B3B-167D-415C-AC4E-35C8D5A5800A}" type="sibTrans" cxnId="{C9E8B896-F473-4EEE-A7F0-C285905208C6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A5F0B76-A37E-4585-9604-C4E5C7A5B0FD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SG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</a:t>
          </a:r>
          <a:r>
            <a:rPr lang="en-S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্ও</a:t>
          </a:r>
          <a:r>
            <a:rPr lang="en-S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ক্যামেরা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B88630-35C5-4370-AD9F-5C744CF7DB30}" type="parTrans" cxnId="{55752B82-6E69-4EA8-AD84-0439C3AFBEE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5B680A5-6D6F-40CF-A6EB-188D9A79105C}" type="sibTrans" cxnId="{55752B82-6E69-4EA8-AD84-0439C3AFBEE3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34DD13C-5EEB-4775-B773-4174647E9122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SG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স্কেনার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5ACFA97-A788-4FC6-B05F-71904CF3F251}" type="parTrans" cxnId="{D3D1D957-2F31-4131-AB32-6E171137671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E395D6FD-4038-40B5-A78F-69DB5A76F574}" type="sibTrans" cxnId="{D3D1D957-2F31-4131-AB32-6E1711376719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B18FA967-6D03-4B6E-A652-DD8BEC4E9E29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SG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কীবোড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A6C91B5-7F4A-4A21-9AC8-3296364A7856}" type="parTrans" cxnId="{F5ACA142-0B5C-4E7A-993C-0CAE6B5DBD5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3085ADD4-C308-4C9B-8A81-25EE4942EDCF}" type="sibTrans" cxnId="{F5ACA142-0B5C-4E7A-993C-0CAE6B5DBD5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8480847-F582-401C-B31F-F57603E24627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SG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en-SG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564CDD-E74B-45BB-9A1E-5C7E948D48C8}" type="parTrans" cxnId="{020D08EA-C9B8-450F-BDC7-501711A00F9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DF68AFC-A911-4D63-AA8B-6A7A2E6E9DC7}" type="sibTrans" cxnId="{020D08EA-C9B8-450F-BDC7-501711A00F9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1F49909D-2A14-4100-A3FC-0A3243BB517E}" type="pres">
      <dgm:prSet presAssocID="{2C6FFEDB-EBF0-4D4F-A1CC-692916A249C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77CDFC-A20A-4396-A93C-02F150143AA5}" type="pres">
      <dgm:prSet presAssocID="{2FEA50A3-624F-4B4E-8853-D89FDEFE5427}" presName="dummy" presStyleCnt="0"/>
      <dgm:spPr/>
    </dgm:pt>
    <dgm:pt modelId="{139CEF57-70F9-4FEE-B1E6-48EC3EA8B5F2}" type="pres">
      <dgm:prSet presAssocID="{2FEA50A3-624F-4B4E-8853-D89FDEFE5427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8BE972-E672-4059-9E08-D689DF9F6F0A}" type="pres">
      <dgm:prSet presAssocID="{14347B3B-167D-415C-AC4E-35C8D5A5800A}" presName="sibTrans" presStyleLbl="node1" presStyleIdx="0" presStyleCnt="5"/>
      <dgm:spPr/>
      <dgm:t>
        <a:bodyPr/>
        <a:lstStyle/>
        <a:p>
          <a:endParaRPr lang="en-US"/>
        </a:p>
      </dgm:t>
    </dgm:pt>
    <dgm:pt modelId="{C8A5AECB-A17E-43C5-94CB-72035288C891}" type="pres">
      <dgm:prSet presAssocID="{7A5F0B76-A37E-4585-9604-C4E5C7A5B0FD}" presName="dummy" presStyleCnt="0"/>
      <dgm:spPr/>
    </dgm:pt>
    <dgm:pt modelId="{B1F80B85-DE72-4407-A00C-FA85634C1B54}" type="pres">
      <dgm:prSet presAssocID="{7A5F0B76-A37E-4585-9604-C4E5C7A5B0FD}" presName="node" presStyleLbl="revTx" presStyleIdx="1" presStyleCnt="5" custScaleX="149850" custScaleY="129440" custRadScaleRad="92267" custRadScaleInc="405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D68F6F-675D-4A1B-B5FB-6067325D0E3C}" type="pres">
      <dgm:prSet presAssocID="{45B680A5-6D6F-40CF-A6EB-188D9A79105C}" presName="sibTrans" presStyleLbl="node1" presStyleIdx="1" presStyleCnt="5" custAng="0" custLinFactNeighborX="11094" custLinFactNeighborY="-938"/>
      <dgm:spPr/>
      <dgm:t>
        <a:bodyPr/>
        <a:lstStyle/>
        <a:p>
          <a:endParaRPr lang="en-US"/>
        </a:p>
      </dgm:t>
    </dgm:pt>
    <dgm:pt modelId="{80FB0A19-368F-4699-9D47-0C9C142C1EC3}" type="pres">
      <dgm:prSet presAssocID="{F34DD13C-5EEB-4775-B773-4174647E9122}" presName="dummy" presStyleCnt="0"/>
      <dgm:spPr/>
    </dgm:pt>
    <dgm:pt modelId="{20B7A769-4A34-4D64-B18E-772ECBF5E63A}" type="pres">
      <dgm:prSet presAssocID="{F34DD13C-5EEB-4775-B773-4174647E9122}" presName="node" presStyleLbl="revTx" presStyleIdx="2" presStyleCnt="5" custRadScaleRad="85576" custRadScaleInc="-849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9C02FB-8103-4B9F-AD99-EA370171A2F7}" type="pres">
      <dgm:prSet presAssocID="{E395D6FD-4038-40B5-A78F-69DB5A76F574}" presName="sibTrans" presStyleLbl="node1" presStyleIdx="2" presStyleCnt="5"/>
      <dgm:spPr/>
      <dgm:t>
        <a:bodyPr/>
        <a:lstStyle/>
        <a:p>
          <a:endParaRPr lang="en-US"/>
        </a:p>
      </dgm:t>
    </dgm:pt>
    <dgm:pt modelId="{BDAC2E15-3A3E-4B7F-97E5-DE915C46AF4A}" type="pres">
      <dgm:prSet presAssocID="{B18FA967-6D03-4B6E-A652-DD8BEC4E9E29}" presName="dummy" presStyleCnt="0"/>
      <dgm:spPr/>
    </dgm:pt>
    <dgm:pt modelId="{2B5D637C-22B5-4597-8D39-FF2B31660749}" type="pres">
      <dgm:prSet presAssocID="{B18FA967-6D03-4B6E-A652-DD8BEC4E9E29}" presName="node" presStyleLbl="revTx" presStyleIdx="3" presStyleCnt="5" custScaleX="49003" custScaleY="68827" custRadScaleRad="95797" custRadScaleInc="-34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07284C-9D61-4B2F-8CE2-FE0E0EBD4B50}" type="pres">
      <dgm:prSet presAssocID="{3085ADD4-C308-4C9B-8A81-25EE4942EDCF}" presName="sibTrans" presStyleLbl="node1" presStyleIdx="3" presStyleCnt="5" custScaleY="100918" custLinFactNeighborX="-2051" custLinFactNeighborY="-1558"/>
      <dgm:spPr/>
      <dgm:t>
        <a:bodyPr/>
        <a:lstStyle/>
        <a:p>
          <a:endParaRPr lang="en-US"/>
        </a:p>
      </dgm:t>
    </dgm:pt>
    <dgm:pt modelId="{42ACAA6F-1CB7-4904-BD79-E4B6FCDDA824}" type="pres">
      <dgm:prSet presAssocID="{C8480847-F582-401C-B31F-F57603E24627}" presName="dummy" presStyleCnt="0"/>
      <dgm:spPr/>
    </dgm:pt>
    <dgm:pt modelId="{B1FD58D7-A31D-44B2-B492-99C106D4DCEC}" type="pres">
      <dgm:prSet presAssocID="{C8480847-F582-401C-B31F-F57603E24627}" presName="node" presStyleLbl="revTx" presStyleIdx="4" presStyleCnt="5" custAng="793209" custScaleX="154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BA6B18-0060-4331-A437-CEDBEF600A40}" type="pres">
      <dgm:prSet presAssocID="{CDF68AFC-A911-4D63-AA8B-6A7A2E6E9DC7}" presName="sibTrans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5CE68E9-36CB-4745-9CFB-5AA6ACDFCD9B}" type="presOf" srcId="{2FEA50A3-624F-4B4E-8853-D89FDEFE5427}" destId="{139CEF57-70F9-4FEE-B1E6-48EC3EA8B5F2}" srcOrd="0" destOrd="0" presId="urn:microsoft.com/office/officeart/2005/8/layout/cycle1"/>
    <dgm:cxn modelId="{C085232A-098D-43B4-A758-9DCAC170945A}" type="presOf" srcId="{C8480847-F582-401C-B31F-F57603E24627}" destId="{B1FD58D7-A31D-44B2-B492-99C106D4DCEC}" srcOrd="0" destOrd="0" presId="urn:microsoft.com/office/officeart/2005/8/layout/cycle1"/>
    <dgm:cxn modelId="{041B675B-D998-4375-9E7E-69AE772D9769}" type="presOf" srcId="{F34DD13C-5EEB-4775-B773-4174647E9122}" destId="{20B7A769-4A34-4D64-B18E-772ECBF5E63A}" srcOrd="0" destOrd="0" presId="urn:microsoft.com/office/officeart/2005/8/layout/cycle1"/>
    <dgm:cxn modelId="{55752B82-6E69-4EA8-AD84-0439C3AFBEE3}" srcId="{2C6FFEDB-EBF0-4D4F-A1CC-692916A249C5}" destId="{7A5F0B76-A37E-4585-9604-C4E5C7A5B0FD}" srcOrd="1" destOrd="0" parTransId="{2AB88630-35C5-4370-AD9F-5C744CF7DB30}" sibTransId="{45B680A5-6D6F-40CF-A6EB-188D9A79105C}"/>
    <dgm:cxn modelId="{C9E8B896-F473-4EEE-A7F0-C285905208C6}" srcId="{2C6FFEDB-EBF0-4D4F-A1CC-692916A249C5}" destId="{2FEA50A3-624F-4B4E-8853-D89FDEFE5427}" srcOrd="0" destOrd="0" parTransId="{917994F5-672E-4199-A03E-DA8F0FB3BAF2}" sibTransId="{14347B3B-167D-415C-AC4E-35C8D5A5800A}"/>
    <dgm:cxn modelId="{8E571BF5-7FC2-4DB0-8399-EF0B08C41508}" type="presOf" srcId="{14347B3B-167D-415C-AC4E-35C8D5A5800A}" destId="{608BE972-E672-4059-9E08-D689DF9F6F0A}" srcOrd="0" destOrd="0" presId="urn:microsoft.com/office/officeart/2005/8/layout/cycle1"/>
    <dgm:cxn modelId="{D3D1D957-2F31-4131-AB32-6E1711376719}" srcId="{2C6FFEDB-EBF0-4D4F-A1CC-692916A249C5}" destId="{F34DD13C-5EEB-4775-B773-4174647E9122}" srcOrd="2" destOrd="0" parTransId="{95ACFA97-A788-4FC6-B05F-71904CF3F251}" sibTransId="{E395D6FD-4038-40B5-A78F-69DB5A76F574}"/>
    <dgm:cxn modelId="{3DF1C6EE-E606-4B0B-882B-B4A179901709}" type="presOf" srcId="{CDF68AFC-A911-4D63-AA8B-6A7A2E6E9DC7}" destId="{77BA6B18-0060-4331-A437-CEDBEF600A40}" srcOrd="0" destOrd="0" presId="urn:microsoft.com/office/officeart/2005/8/layout/cycle1"/>
    <dgm:cxn modelId="{F5ACA142-0B5C-4E7A-993C-0CAE6B5DBD5A}" srcId="{2C6FFEDB-EBF0-4D4F-A1CC-692916A249C5}" destId="{B18FA967-6D03-4B6E-A652-DD8BEC4E9E29}" srcOrd="3" destOrd="0" parTransId="{6A6C91B5-7F4A-4A21-9AC8-3296364A7856}" sibTransId="{3085ADD4-C308-4C9B-8A81-25EE4942EDCF}"/>
    <dgm:cxn modelId="{8D576187-AD3A-4DDC-BF24-DDBC8F6C45DB}" type="presOf" srcId="{B18FA967-6D03-4B6E-A652-DD8BEC4E9E29}" destId="{2B5D637C-22B5-4597-8D39-FF2B31660749}" srcOrd="0" destOrd="0" presId="urn:microsoft.com/office/officeart/2005/8/layout/cycle1"/>
    <dgm:cxn modelId="{8B71A54A-45B1-44CF-97C5-9E120ECC0379}" type="presOf" srcId="{2C6FFEDB-EBF0-4D4F-A1CC-692916A249C5}" destId="{1F49909D-2A14-4100-A3FC-0A3243BB517E}" srcOrd="0" destOrd="0" presId="urn:microsoft.com/office/officeart/2005/8/layout/cycle1"/>
    <dgm:cxn modelId="{C9099E76-E899-4E1D-8433-0E347FAFBB05}" type="presOf" srcId="{45B680A5-6D6F-40CF-A6EB-188D9A79105C}" destId="{62D68F6F-675D-4A1B-B5FB-6067325D0E3C}" srcOrd="0" destOrd="0" presId="urn:microsoft.com/office/officeart/2005/8/layout/cycle1"/>
    <dgm:cxn modelId="{98CE8358-B6DD-4E01-8C4D-2B3C15D7152F}" type="presOf" srcId="{3085ADD4-C308-4C9B-8A81-25EE4942EDCF}" destId="{0607284C-9D61-4B2F-8CE2-FE0E0EBD4B50}" srcOrd="0" destOrd="0" presId="urn:microsoft.com/office/officeart/2005/8/layout/cycle1"/>
    <dgm:cxn modelId="{D633EFAE-8B08-46A9-AD50-DF6C52E72EBE}" type="presOf" srcId="{7A5F0B76-A37E-4585-9604-C4E5C7A5B0FD}" destId="{B1F80B85-DE72-4407-A00C-FA85634C1B54}" srcOrd="0" destOrd="0" presId="urn:microsoft.com/office/officeart/2005/8/layout/cycle1"/>
    <dgm:cxn modelId="{020D08EA-C9B8-450F-BDC7-501711A00F94}" srcId="{2C6FFEDB-EBF0-4D4F-A1CC-692916A249C5}" destId="{C8480847-F582-401C-B31F-F57603E24627}" srcOrd="4" destOrd="0" parTransId="{E0564CDD-E74B-45BB-9A1E-5C7E948D48C8}" sibTransId="{CDF68AFC-A911-4D63-AA8B-6A7A2E6E9DC7}"/>
    <dgm:cxn modelId="{B734C15C-2D66-471B-8BBB-B2140E3108D9}" type="presOf" srcId="{E395D6FD-4038-40B5-A78F-69DB5A76F574}" destId="{CD9C02FB-8103-4B9F-AD99-EA370171A2F7}" srcOrd="0" destOrd="0" presId="urn:microsoft.com/office/officeart/2005/8/layout/cycle1"/>
    <dgm:cxn modelId="{95C4164C-25BA-482A-8B5F-7CA75D0D0E3C}" type="presParOf" srcId="{1F49909D-2A14-4100-A3FC-0A3243BB517E}" destId="{E777CDFC-A20A-4396-A93C-02F150143AA5}" srcOrd="0" destOrd="0" presId="urn:microsoft.com/office/officeart/2005/8/layout/cycle1"/>
    <dgm:cxn modelId="{9475ADB2-D8BA-4204-8310-4B601FF2CDB2}" type="presParOf" srcId="{1F49909D-2A14-4100-A3FC-0A3243BB517E}" destId="{139CEF57-70F9-4FEE-B1E6-48EC3EA8B5F2}" srcOrd="1" destOrd="0" presId="urn:microsoft.com/office/officeart/2005/8/layout/cycle1"/>
    <dgm:cxn modelId="{FD3D3EBF-389F-421C-98DE-949DE2E547A4}" type="presParOf" srcId="{1F49909D-2A14-4100-A3FC-0A3243BB517E}" destId="{608BE972-E672-4059-9E08-D689DF9F6F0A}" srcOrd="2" destOrd="0" presId="urn:microsoft.com/office/officeart/2005/8/layout/cycle1"/>
    <dgm:cxn modelId="{95AC3FDC-2281-438F-956D-C91029A2D4C4}" type="presParOf" srcId="{1F49909D-2A14-4100-A3FC-0A3243BB517E}" destId="{C8A5AECB-A17E-43C5-94CB-72035288C891}" srcOrd="3" destOrd="0" presId="urn:microsoft.com/office/officeart/2005/8/layout/cycle1"/>
    <dgm:cxn modelId="{90FE3E62-7741-430E-B9C3-8F453354AAB3}" type="presParOf" srcId="{1F49909D-2A14-4100-A3FC-0A3243BB517E}" destId="{B1F80B85-DE72-4407-A00C-FA85634C1B54}" srcOrd="4" destOrd="0" presId="urn:microsoft.com/office/officeart/2005/8/layout/cycle1"/>
    <dgm:cxn modelId="{96FC9E28-FA48-4DF3-A039-F378A689DD7C}" type="presParOf" srcId="{1F49909D-2A14-4100-A3FC-0A3243BB517E}" destId="{62D68F6F-675D-4A1B-B5FB-6067325D0E3C}" srcOrd="5" destOrd="0" presId="urn:microsoft.com/office/officeart/2005/8/layout/cycle1"/>
    <dgm:cxn modelId="{7E9D5FEE-4A5C-4E31-B59A-ACA0E284DF7A}" type="presParOf" srcId="{1F49909D-2A14-4100-A3FC-0A3243BB517E}" destId="{80FB0A19-368F-4699-9D47-0C9C142C1EC3}" srcOrd="6" destOrd="0" presId="urn:microsoft.com/office/officeart/2005/8/layout/cycle1"/>
    <dgm:cxn modelId="{6AC77C49-AB35-4FD2-BBBA-D471A1C50C0E}" type="presParOf" srcId="{1F49909D-2A14-4100-A3FC-0A3243BB517E}" destId="{20B7A769-4A34-4D64-B18E-772ECBF5E63A}" srcOrd="7" destOrd="0" presId="urn:microsoft.com/office/officeart/2005/8/layout/cycle1"/>
    <dgm:cxn modelId="{5FF90FC8-D46D-4DDA-A35C-9FAB32399879}" type="presParOf" srcId="{1F49909D-2A14-4100-A3FC-0A3243BB517E}" destId="{CD9C02FB-8103-4B9F-AD99-EA370171A2F7}" srcOrd="8" destOrd="0" presId="urn:microsoft.com/office/officeart/2005/8/layout/cycle1"/>
    <dgm:cxn modelId="{8EE86E33-40E1-40B6-B859-E5DA9B2DE9FA}" type="presParOf" srcId="{1F49909D-2A14-4100-A3FC-0A3243BB517E}" destId="{BDAC2E15-3A3E-4B7F-97E5-DE915C46AF4A}" srcOrd="9" destOrd="0" presId="urn:microsoft.com/office/officeart/2005/8/layout/cycle1"/>
    <dgm:cxn modelId="{FE52BC7E-FEA3-4EE4-A304-30225A3E5BAE}" type="presParOf" srcId="{1F49909D-2A14-4100-A3FC-0A3243BB517E}" destId="{2B5D637C-22B5-4597-8D39-FF2B31660749}" srcOrd="10" destOrd="0" presId="urn:microsoft.com/office/officeart/2005/8/layout/cycle1"/>
    <dgm:cxn modelId="{17BC0290-6241-4F5C-A3CB-E38B13617974}" type="presParOf" srcId="{1F49909D-2A14-4100-A3FC-0A3243BB517E}" destId="{0607284C-9D61-4B2F-8CE2-FE0E0EBD4B50}" srcOrd="11" destOrd="0" presId="urn:microsoft.com/office/officeart/2005/8/layout/cycle1"/>
    <dgm:cxn modelId="{AD88EEEC-F14D-44F3-A69E-8EF2E9FBE781}" type="presParOf" srcId="{1F49909D-2A14-4100-A3FC-0A3243BB517E}" destId="{42ACAA6F-1CB7-4904-BD79-E4B6FCDDA824}" srcOrd="12" destOrd="0" presId="urn:microsoft.com/office/officeart/2005/8/layout/cycle1"/>
    <dgm:cxn modelId="{46390A00-A6AD-4367-B487-1A4454B3A508}" type="presParOf" srcId="{1F49909D-2A14-4100-A3FC-0A3243BB517E}" destId="{B1FD58D7-A31D-44B2-B492-99C106D4DCEC}" srcOrd="13" destOrd="0" presId="urn:microsoft.com/office/officeart/2005/8/layout/cycle1"/>
    <dgm:cxn modelId="{D7818880-E2DD-4574-8FB5-F72C91DD02E0}" type="presParOf" srcId="{1F49909D-2A14-4100-A3FC-0A3243BB517E}" destId="{77BA6B18-0060-4331-A437-CEDBEF600A40}" srcOrd="14" destOrd="0" presId="urn:microsoft.com/office/officeart/2005/8/layout/cycle1"/>
  </dgm:cxnLst>
  <dgm:bg/>
  <dgm:whole>
    <a:ln w="762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9CEF57-70F9-4FEE-B1E6-48EC3EA8B5F2}">
      <dsp:nvSpPr>
        <dsp:cNvPr id="0" name=""/>
        <dsp:cNvSpPr/>
      </dsp:nvSpPr>
      <dsp:spPr>
        <a:xfrm>
          <a:off x="4528074" y="44026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300" kern="1200" dirty="0" err="1">
              <a:solidFill>
                <a:srgbClr val="FF0000"/>
              </a:solidFill>
            </a:rPr>
            <a:t>ক্যামেরা</a:t>
          </a:r>
          <a:endParaRPr lang="en-US" sz="2300" kern="1200" dirty="0">
            <a:solidFill>
              <a:srgbClr val="FF0000"/>
            </a:solidFill>
          </a:endParaRPr>
        </a:p>
      </dsp:txBody>
      <dsp:txXfrm>
        <a:off x="4528074" y="44026"/>
        <a:ext cx="1488467" cy="1488467"/>
      </dsp:txXfrm>
    </dsp:sp>
    <dsp:sp modelId="{608BE972-E672-4059-9E08-D689DF9F6F0A}">
      <dsp:nvSpPr>
        <dsp:cNvPr id="0" name=""/>
        <dsp:cNvSpPr/>
      </dsp:nvSpPr>
      <dsp:spPr>
        <a:xfrm>
          <a:off x="862963" y="-317395"/>
          <a:ext cx="5587518" cy="5587518"/>
        </a:xfrm>
        <a:prstGeom prst="circularArrow">
          <a:avLst>
            <a:gd name="adj1" fmla="val 5195"/>
            <a:gd name="adj2" fmla="val 335511"/>
            <a:gd name="adj3" fmla="val 248599"/>
            <a:gd name="adj4" fmla="val 20257389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80B85-DE72-4407-A00C-FA85634C1B54}">
      <dsp:nvSpPr>
        <dsp:cNvPr id="0" name=""/>
        <dsp:cNvSpPr/>
      </dsp:nvSpPr>
      <dsp:spPr>
        <a:xfrm>
          <a:off x="4724401" y="2895602"/>
          <a:ext cx="2230468" cy="192667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3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ভিডি</a:t>
          </a:r>
          <a:r>
            <a:rPr lang="en-SG" sz="23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23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্ও</a:t>
          </a:r>
          <a:r>
            <a:rPr lang="en-SG" sz="23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SG" sz="23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ক্যামেরা</a:t>
          </a:r>
          <a:endParaRPr lang="en-US" sz="23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24401" y="2895602"/>
        <a:ext cx="2230468" cy="1926672"/>
      </dsp:txXfrm>
    </dsp:sp>
    <dsp:sp modelId="{62D68F6F-675D-4A1B-B5FB-6067325D0E3C}">
      <dsp:nvSpPr>
        <dsp:cNvPr id="0" name=""/>
        <dsp:cNvSpPr/>
      </dsp:nvSpPr>
      <dsp:spPr>
        <a:xfrm>
          <a:off x="4800579" y="3291831"/>
          <a:ext cx="5587518" cy="5587518"/>
        </a:xfrm>
        <a:prstGeom prst="circularArrow">
          <a:avLst>
            <a:gd name="adj1" fmla="val 5195"/>
            <a:gd name="adj2" fmla="val 335511"/>
            <a:gd name="adj3" fmla="val 13312630"/>
            <a:gd name="adj4" fmla="val 12723087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B7A769-4A34-4D64-B18E-772ECBF5E63A}">
      <dsp:nvSpPr>
        <dsp:cNvPr id="0" name=""/>
        <dsp:cNvSpPr/>
      </dsp:nvSpPr>
      <dsp:spPr>
        <a:xfrm>
          <a:off x="3809999" y="4038596"/>
          <a:ext cx="1488467" cy="1488467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3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স্কেনার</a:t>
          </a:r>
          <a:endParaRPr lang="en-US" sz="23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9999" y="4038596"/>
        <a:ext cx="1488467" cy="1488467"/>
      </dsp:txXfrm>
    </dsp:sp>
    <dsp:sp modelId="{CD9C02FB-8103-4B9F-AD99-EA370171A2F7}">
      <dsp:nvSpPr>
        <dsp:cNvPr id="0" name=""/>
        <dsp:cNvSpPr/>
      </dsp:nvSpPr>
      <dsp:spPr>
        <a:xfrm>
          <a:off x="885469" y="-353858"/>
          <a:ext cx="5587518" cy="5587518"/>
        </a:xfrm>
        <a:prstGeom prst="circularArrow">
          <a:avLst>
            <a:gd name="adj1" fmla="val 5195"/>
            <a:gd name="adj2" fmla="val 335511"/>
            <a:gd name="adj3" fmla="val 7993480"/>
            <a:gd name="adj4" fmla="val 5218593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637C-22B5-4597-8D39-FF2B31660749}">
      <dsp:nvSpPr>
        <dsp:cNvPr id="0" name=""/>
        <dsp:cNvSpPr/>
      </dsp:nvSpPr>
      <dsp:spPr>
        <a:xfrm>
          <a:off x="1202154" y="3047997"/>
          <a:ext cx="729393" cy="1024467"/>
        </a:xfrm>
        <a:prstGeom prst="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300" kern="1200" dirty="0" err="1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কীবোড</a:t>
          </a:r>
          <a:endParaRPr lang="en-US" sz="23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2154" y="3047997"/>
        <a:ext cx="729393" cy="1024467"/>
      </dsp:txXfrm>
    </dsp:sp>
    <dsp:sp modelId="{0607284C-9D61-4B2F-8CE2-FE0E0EBD4B50}">
      <dsp:nvSpPr>
        <dsp:cNvPr id="0" name=""/>
        <dsp:cNvSpPr/>
      </dsp:nvSpPr>
      <dsp:spPr>
        <a:xfrm>
          <a:off x="990619" y="-266694"/>
          <a:ext cx="5587518" cy="5638811"/>
        </a:xfrm>
        <a:prstGeom prst="circularArrow">
          <a:avLst>
            <a:gd name="adj1" fmla="val 5195"/>
            <a:gd name="adj2" fmla="val 335511"/>
            <a:gd name="adj3" fmla="val 12056044"/>
            <a:gd name="adj4" fmla="val 10231368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D58D7-A31D-44B2-B492-99C106D4DCEC}">
      <dsp:nvSpPr>
        <dsp:cNvPr id="0" name=""/>
        <dsp:cNvSpPr/>
      </dsp:nvSpPr>
      <dsp:spPr>
        <a:xfrm rot="793209">
          <a:off x="1210180" y="44026"/>
          <a:ext cx="2295023" cy="1488467"/>
        </a:xfrm>
        <a:prstGeom prst="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SG" sz="23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</a:t>
          </a:r>
          <a:r>
            <a:rPr lang="en-US" sz="23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</a:t>
          </a:r>
          <a:r>
            <a:rPr lang="en-SG" sz="23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স</a:t>
          </a:r>
          <a:endParaRPr lang="en-US" sz="23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10180" y="44026"/>
        <a:ext cx="2295023" cy="1488467"/>
      </dsp:txXfrm>
    </dsp:sp>
    <dsp:sp modelId="{77BA6B18-0060-4331-A437-CEDBEF600A40}">
      <dsp:nvSpPr>
        <dsp:cNvPr id="0" name=""/>
        <dsp:cNvSpPr/>
      </dsp:nvSpPr>
      <dsp:spPr>
        <a:xfrm>
          <a:off x="1021240" y="313"/>
          <a:ext cx="5587518" cy="5587518"/>
        </a:xfrm>
        <a:prstGeom prst="circularArrow">
          <a:avLst>
            <a:gd name="adj1" fmla="val 5195"/>
            <a:gd name="adj2" fmla="val 335511"/>
            <a:gd name="adj3" fmla="val 16867380"/>
            <a:gd name="adj4" fmla="val 15769320"/>
            <a:gd name="adj5" fmla="val 606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08406-DF73-422A-9224-CCDFD1ADB23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7EDD4-E08F-42E8-92ED-B1C5E3D9F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6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EDD4-E08F-42E8-92ED-B1C5E3D9F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শিক্ষর্থীদের</a:t>
            </a:r>
            <a:r>
              <a:rPr lang="bn-BD" sz="1800" baseline="0" dirty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জিজ্ঞাসা করব। 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EDD4-E08F-42E8-92ED-B1C5E3D9F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0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>
                <a:latin typeface="NikoshBAN" pitchFamily="2" charset="0"/>
                <a:cs typeface="NikoshBAN" pitchFamily="2" charset="0"/>
              </a:rPr>
              <a:t>১।ইনপুট যন্ত্র কাকে বলে? উত্তর: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 তথ্য প্রবেশ করানোর জন্য যে যন্ত্র ব্যবহার করা হয় তাকে ইনপুট যন্ত্র বলে।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২। কয়েকটি ইনপুট যন্ত্রের নাম কীবোর্ড, মাউস, ডিজিটাল ক্যামেরা, ভিডিও ক্যামেরা, স্ক্যানার এর ছবি দেওয়া হল।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99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গু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EDD4-E08F-42E8-92ED-B1C5E3D9F6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1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গু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EDD4-E08F-42E8-92ED-B1C5E3D9F6D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65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গু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07EDD4-E08F-42E8-92ED-B1C5E3D9F6D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9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8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6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1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51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8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19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99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33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0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8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34B4E-D08D-4A49-8078-D47135273587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7214-32DF-4106-8CAE-413B410532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2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lias7492@gmail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package" Target="../embeddings/Microsoft_PowerPoint_Presentation1.pptx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694324" y="1772108"/>
            <a:ext cx="547446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cs typeface="NikoshBAN" pitchFamily="2" charset="0"/>
              </a:rPr>
              <a:t>লাভলী মল্লিক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cs typeface="NikoshBAN" pitchFamily="2" charset="0"/>
              </a:rPr>
              <a:t>সহকারি</a:t>
            </a:r>
            <a:r>
              <a:rPr lang="en-US" sz="3200" dirty="0">
                <a:solidFill>
                  <a:srgbClr val="002060"/>
                </a:solidFill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002060"/>
                </a:solidFill>
                <a:cs typeface="NikoshBAN" pitchFamily="2" charset="0"/>
              </a:rPr>
              <a:t> </a:t>
            </a:r>
          </a:p>
          <a:p>
            <a:pPr algn="ctr"/>
            <a:r>
              <a:rPr lang="bn-IN" sz="3200" dirty="0" smtClean="0">
                <a:solidFill>
                  <a:srgbClr val="002060"/>
                </a:solidFill>
                <a:cs typeface="NikoshBAN" pitchFamily="2" charset="0"/>
              </a:rPr>
              <a:t>বৈটপুর এম, ইউ, মাধ্যমিক </a:t>
            </a:r>
            <a:r>
              <a:rPr lang="en-US" sz="3200" dirty="0" err="1" smtClean="0">
                <a:solidFill>
                  <a:srgbClr val="002060"/>
                </a:solidFill>
                <a:cs typeface="NikoshBAN" pitchFamily="2" charset="0"/>
              </a:rPr>
              <a:t>বিদ্যালয়</a:t>
            </a:r>
            <a:endParaRPr lang="bn-IN" sz="32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2060"/>
                </a:solidFill>
                <a:cs typeface="NikoshBAN" pitchFamily="2" charset="0"/>
              </a:rPr>
              <a:t>বাগেরহাট সদর </a:t>
            </a:r>
            <a:endParaRPr lang="en-US" sz="32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002060"/>
                </a:solidFill>
                <a:cs typeface="NikoshBAN" pitchFamily="2" charset="0"/>
              </a:rPr>
              <a:t>মোবাইল</a:t>
            </a:r>
            <a:r>
              <a:rPr lang="en-US" sz="3200" dirty="0">
                <a:solidFill>
                  <a:srgbClr val="002060"/>
                </a:solidFill>
                <a:cs typeface="NikoshBAN" pitchFamily="2" charset="0"/>
              </a:rPr>
              <a:t> : </a:t>
            </a:r>
            <a:r>
              <a:rPr lang="bn-IN" sz="3200" dirty="0" smtClean="0">
                <a:solidFill>
                  <a:srgbClr val="002060"/>
                </a:solidFill>
                <a:cs typeface="NikoshBAN" pitchFamily="2" charset="0"/>
              </a:rPr>
              <a:t>০১৭১২২৪০৪১২৩</a:t>
            </a:r>
            <a:endParaRPr lang="en-US" sz="3200" dirty="0">
              <a:solidFill>
                <a:srgbClr val="002060"/>
              </a:solidFill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E-mail </a:t>
            </a:r>
            <a:r>
              <a:rPr lang="en-US" sz="2400" dirty="0">
                <a:solidFill>
                  <a:srgbClr val="002060"/>
                </a:solidFill>
                <a:cs typeface="Arial" pitchFamily="34" charset="0"/>
              </a:rPr>
              <a:t>: 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lovelymolik@yahoo.com</a:t>
            </a:r>
            <a:endParaRPr lang="en-US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48432" y="1263738"/>
            <a:ext cx="4544706" cy="51398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রেজাউল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করিম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গনিত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মির্জারহাট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ফটিকছড়ি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চট্রগ্রাম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০১৮১৪১৪০৪২৬ </a:t>
            </a:r>
            <a:endParaRPr lang="bn-BD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2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karim6806</a:t>
            </a:r>
            <a:r>
              <a:rPr lang="en-US" sz="2400" dirty="0" smtClean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  <a:hlinkClick r:id="rId3"/>
              </a:rPr>
              <a:t>@gmail.com</a:t>
            </a:r>
            <a:endParaRPr lang="en-US" sz="2400" dirty="0" smtClean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আইডি-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01050260770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ব্যাচ-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26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বেসিক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টিচার্স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ট্রেনিং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( BTT)</a:t>
            </a:r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অয়োজনেঃ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চট্র</a:t>
            </a:r>
            <a:r>
              <a:rPr lang="bn-IN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গ্রা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ম।</a:t>
            </a:r>
          </a:p>
          <a:p>
            <a:pPr algn="ctr"/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আইসিটির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প্রকল্প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২য় </a:t>
            </a:r>
            <a:r>
              <a:rPr lang="en-US" sz="2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2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80695" y="519571"/>
            <a:ext cx="4283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</a:rPr>
              <a:t>কন্টেন্ট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</a:rPr>
              <a:t>সম্পাদনা</a:t>
            </a:r>
            <a:r>
              <a:rPr lang="en-US" sz="3600" dirty="0" smtClean="0">
                <a:solidFill>
                  <a:srgbClr val="00B050"/>
                </a:solidFill>
              </a:rPr>
              <a:t> </a:t>
            </a:r>
            <a:r>
              <a:rPr lang="bn-IN" sz="3600" dirty="0" smtClean="0">
                <a:solidFill>
                  <a:srgbClr val="00B050"/>
                </a:solidFill>
              </a:rPr>
              <a:t> 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9743" y="709741"/>
            <a:ext cx="429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/>
              <a:t>     </a:t>
            </a:r>
            <a:r>
              <a:rPr lang="bn-IN" sz="3200" dirty="0" smtClean="0">
                <a:solidFill>
                  <a:srgbClr val="FF0000"/>
                </a:solidFill>
              </a:rPr>
              <a:t>মূল কন্টেন্ট </a:t>
            </a:r>
            <a:r>
              <a:rPr lang="en-US" sz="3200" dirty="0" err="1" smtClean="0">
                <a:solidFill>
                  <a:srgbClr val="FF0000"/>
                </a:solidFill>
              </a:rPr>
              <a:t>প্রণেতা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35887"/>
              </p:ext>
            </p:extLst>
          </p:nvPr>
        </p:nvGraphicFramePr>
        <p:xfrm>
          <a:off x="694324" y="54709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resentation" showAsIcon="1" r:id="rId4" imgW="914400" imgH="771480" progId="PowerPoint.Show.12">
                  <p:embed/>
                </p:oleObj>
              </mc:Choice>
              <mc:Fallback>
                <p:oleObj name="Presentation" showAsIcon="1" r:id="rId4" imgW="914400" imgH="7714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4324" y="54709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403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7034" y="3686769"/>
            <a:ext cx="1408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কি-বোর্ড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584" y="5590004"/>
            <a:ext cx="1216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মাউস 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18A6747-2B14-424A-A399-752705600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61" y="2198076"/>
            <a:ext cx="3161201" cy="3161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88F07FD-9475-4119-8575-2FA2A5694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97" y="862373"/>
            <a:ext cx="4027243" cy="2671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77F57B6-D51B-4E50-836C-4A61842843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51" y="648097"/>
            <a:ext cx="3674162" cy="35086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EF21725-467A-4310-9BED-62D7977428CF}"/>
              </a:ext>
            </a:extLst>
          </p:cNvPr>
          <p:cNvSpPr txBox="1"/>
          <p:nvPr/>
        </p:nvSpPr>
        <p:spPr>
          <a:xfrm>
            <a:off x="9749265" y="4333100"/>
            <a:ext cx="1231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স্কেনার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34" y="480645"/>
            <a:ext cx="3665562" cy="3665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553" y="4271698"/>
            <a:ext cx="182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ওয়েবক্যাম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49C7EDF-443A-4A2A-AB49-EE02D7CF3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829" y="2935267"/>
            <a:ext cx="3486341" cy="26728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F2F75D0-C2F7-4A94-B932-11D7EC4A38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845" y="480645"/>
            <a:ext cx="4255801" cy="28407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CDFA0D1-1E0F-4E06-B750-BE465E00AFF7}"/>
              </a:ext>
            </a:extLst>
          </p:cNvPr>
          <p:cNvSpPr txBox="1"/>
          <p:nvPr/>
        </p:nvSpPr>
        <p:spPr>
          <a:xfrm>
            <a:off x="4470736" y="5807421"/>
            <a:ext cx="2805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B06903E-957D-49A5-BBD3-1756615C24B7}"/>
              </a:ext>
            </a:extLst>
          </p:cNvPr>
          <p:cNvSpPr txBox="1"/>
          <p:nvPr/>
        </p:nvSpPr>
        <p:spPr>
          <a:xfrm>
            <a:off x="8726213" y="3580036"/>
            <a:ext cx="2445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ভিডিও ক্যামেরা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20065" y="5892727"/>
            <a:ext cx="2029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মাইক্রোফোন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83971" y="4988742"/>
            <a:ext cx="1500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ওএমআর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BEAB8D2-D804-44CF-A671-66BE69EF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539" y="2795027"/>
            <a:ext cx="3302406" cy="191427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0888A8F-6434-47DC-A99D-7676B1848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625" y="413312"/>
            <a:ext cx="2674327" cy="212341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D22819-E5CC-4B8B-B1B9-4F27099BE6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19019"/>
          <a:stretch/>
        </p:blipFill>
        <p:spPr>
          <a:xfrm>
            <a:off x="4086319" y="2578920"/>
            <a:ext cx="2297306" cy="33024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F249E1B-394D-48DD-A3D8-EB608B1D96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/>
          <a:stretch/>
        </p:blipFill>
        <p:spPr>
          <a:xfrm>
            <a:off x="553819" y="413312"/>
            <a:ext cx="2857500" cy="2459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95C297-AA34-4F5C-B093-472137F61259}"/>
              </a:ext>
            </a:extLst>
          </p:cNvPr>
          <p:cNvSpPr txBox="1"/>
          <p:nvPr/>
        </p:nvSpPr>
        <p:spPr>
          <a:xfrm>
            <a:off x="1007108" y="3429000"/>
            <a:ext cx="155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জয়স্টিক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F27AD16-CB8C-4C0D-BBAF-A543B3E2D1FF}"/>
              </a:ext>
            </a:extLst>
          </p:cNvPr>
          <p:cNvSpPr txBox="1"/>
          <p:nvPr/>
        </p:nvSpPr>
        <p:spPr>
          <a:xfrm>
            <a:off x="6383625" y="2550792"/>
            <a:ext cx="2497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বারকোড রিডার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4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0702" y="216633"/>
            <a:ext cx="3793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ডিভাইসের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9834A521-16B9-48A5-8E5F-DADD4302D96B}"/>
              </a:ext>
            </a:extLst>
          </p:cNvPr>
          <p:cNvGrpSpPr/>
          <p:nvPr/>
        </p:nvGrpSpPr>
        <p:grpSpPr>
          <a:xfrm>
            <a:off x="3585797" y="946314"/>
            <a:ext cx="4374173" cy="4965372"/>
            <a:chOff x="3421673" y="802382"/>
            <a:chExt cx="4762500" cy="5430069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B4B0EA6-588A-45B3-922A-0C4BAE611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73" y="802382"/>
              <a:ext cx="4762500" cy="34766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1673" y="3555926"/>
              <a:ext cx="4762500" cy="267652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CB1F864-B19A-4D85-89EA-AC6F3FEF46CE}"/>
              </a:ext>
            </a:extLst>
          </p:cNvPr>
          <p:cNvSpPr txBox="1"/>
          <p:nvPr/>
        </p:nvSpPr>
        <p:spPr>
          <a:xfrm>
            <a:off x="1600200" y="5977786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কি-বোর্ড দিয়ে বাংলা বা ইংরেজিতে বা বিশ্বের বিভিন্ন ভাষায় লেখা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9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DF3D84C-F276-497E-8C87-D190F9233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247" y="951032"/>
            <a:ext cx="6093428" cy="4216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61BEAD-C5F2-4AAB-A40B-601517949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6" y="951032"/>
            <a:ext cx="4048125" cy="40481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4194E8A-8230-4DB6-ABEB-139A91A43A5A}"/>
              </a:ext>
            </a:extLst>
          </p:cNvPr>
          <p:cNvSpPr txBox="1"/>
          <p:nvPr/>
        </p:nvSpPr>
        <p:spPr>
          <a:xfrm>
            <a:off x="185553" y="5167678"/>
            <a:ext cx="4953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মাউসের মাধ্যমে নির্দেশনা দিয়ে বিভিন্ন তথ্য কম্পিউটারে প্রবেশ করানো যায়।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494E09-E38E-46FE-9E7F-5A5876BB3873}"/>
              </a:ext>
            </a:extLst>
          </p:cNvPr>
          <p:cNvSpPr txBox="1"/>
          <p:nvPr/>
        </p:nvSpPr>
        <p:spPr>
          <a:xfrm>
            <a:off x="6328445" y="5167678"/>
            <a:ext cx="52774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 মার্ক রিডার দিয়ে বহুনির্বাচনী পরীক্ষার উত্তরপত্র মূল্যায়ন করা হয়।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3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84ABF29-9C14-420F-B0DF-D40D535C3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40" y="1538099"/>
            <a:ext cx="4727672" cy="28582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E346B5E-6FDD-4FE6-90C6-E9350D6438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84" y="1165343"/>
            <a:ext cx="4700539" cy="36037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93B091-805A-4082-BA67-0377CBD7DBED}"/>
              </a:ext>
            </a:extLst>
          </p:cNvPr>
          <p:cNvSpPr txBox="1"/>
          <p:nvPr/>
        </p:nvSpPr>
        <p:spPr>
          <a:xfrm>
            <a:off x="483368" y="5154048"/>
            <a:ext cx="43785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ক্যামেরায় তোলা ছবি কম্পিউটারে প্রবেশ করানো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138977D-5F2A-49C7-A87E-C1359FA5A115}"/>
              </a:ext>
            </a:extLst>
          </p:cNvPr>
          <p:cNvSpPr txBox="1"/>
          <p:nvPr/>
        </p:nvSpPr>
        <p:spPr>
          <a:xfrm>
            <a:off x="6926703" y="5154048"/>
            <a:ext cx="47819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প্রিন্টকৃত ছবি স্ক্যানার দিয়ে স্ক্যান করে কম্পিউটারে প্রবেশ করানো যায়।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7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4B44D44-012F-42A7-9018-0F4589796D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7" r="19019"/>
          <a:stretch/>
        </p:blipFill>
        <p:spPr>
          <a:xfrm>
            <a:off x="7842738" y="762724"/>
            <a:ext cx="2890148" cy="4154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7CA08D2-8C99-4228-8897-2B62526CC5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/>
          <a:stretch/>
        </p:blipFill>
        <p:spPr>
          <a:xfrm>
            <a:off x="638812" y="1091975"/>
            <a:ext cx="4061214" cy="34961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08A8CA5-12BF-4A60-BB8E-AD646EE18C46}"/>
              </a:ext>
            </a:extLst>
          </p:cNvPr>
          <p:cNvSpPr txBox="1"/>
          <p:nvPr/>
        </p:nvSpPr>
        <p:spPr>
          <a:xfrm>
            <a:off x="952291" y="5095432"/>
            <a:ext cx="390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 গেম খেলার জন্য জয়স্টিক ব্যবহার করা হয়।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93A9E7-77B4-4007-986F-732746CB1104}"/>
              </a:ext>
            </a:extLst>
          </p:cNvPr>
          <p:cNvSpPr txBox="1"/>
          <p:nvPr/>
        </p:nvSpPr>
        <p:spPr>
          <a:xfrm>
            <a:off x="7575829" y="5018058"/>
            <a:ext cx="3901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কথা বলার জন্য মাইক্রোফোন ব্যবহার করা হয়।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51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24877" y="546556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3599" y="762000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8923" y="4217498"/>
            <a:ext cx="11021824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476027"/>
            <a:ext cx="3308350" cy="225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546" y="4432941"/>
            <a:ext cx="1054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ইনপুট ডিভাইস ছাড়া কম্পিউটারে কাজ করা কি সম্ভব ? উত্তরের পক্ষে যুক্তি প্রদর্শন কর।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4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657600" y="0"/>
            <a:ext cx="4172755" cy="193183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-১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5164427" y="1931831"/>
            <a:ext cx="1159099" cy="15841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35970" y="3791222"/>
            <a:ext cx="60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 ১। কম্পিউটারের প্রধানত কয়টি অংশ?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35970" y="4581403"/>
            <a:ext cx="757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আউটপুট যন্ত্রাংশ গুলো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9228" y="5371584"/>
            <a:ext cx="776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ইনটপুট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যন্ত্রাংশ গুলো কি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16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5337" y="600502"/>
            <a:ext cx="3534771" cy="100993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710752" y="3300957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10752" y="3300957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70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5"/>
          <p:cNvSpPr txBox="1">
            <a:spLocks/>
          </p:cNvSpPr>
          <p:nvPr/>
        </p:nvSpPr>
        <p:spPr>
          <a:xfrm>
            <a:off x="2514600" y="1600200"/>
            <a:ext cx="7239000" cy="4953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6ষ্ঠ</a:t>
            </a:r>
            <a:endParaRPr lang="bn-IN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2য়</a:t>
            </a:r>
            <a:endParaRPr lang="en-US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bn-IN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IN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bn-IN" sz="4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2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2031172"/>
            <a:ext cx="2895601" cy="9406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6192" y="5190699"/>
            <a:ext cx="8618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কী-বোর্ডকে ইনপুট ডিভাইস বলা হয় কেন ? ব্যাখ্যা কর।   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248" y="1091821"/>
            <a:ext cx="3731466" cy="397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8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1403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158" y="252248"/>
            <a:ext cx="9139842" cy="577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9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157396"/>
            <a:ext cx="2689888" cy="11528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54" y="4719637"/>
            <a:ext cx="27813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062" y="1505803"/>
            <a:ext cx="2726477" cy="20403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93486"/>
            <a:ext cx="2294190" cy="17184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0" y="243245"/>
            <a:ext cx="7421138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Oval 13"/>
          <p:cNvSpPr/>
          <p:nvPr/>
        </p:nvSpPr>
        <p:spPr>
          <a:xfrm>
            <a:off x="1828800" y="1371600"/>
            <a:ext cx="22860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539587" y="4419600"/>
            <a:ext cx="2819400" cy="2362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15200" y="1295400"/>
            <a:ext cx="3124200" cy="24384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143001"/>
            <a:ext cx="2390775" cy="1914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231" y="4376956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376956"/>
            <a:ext cx="23622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2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415" y="2333767"/>
            <a:ext cx="7492621" cy="18833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ইনপুট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251881" y="4380932"/>
            <a:ext cx="7779223" cy="682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29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2141" y="1210977"/>
            <a:ext cx="5087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5451" y="2405744"/>
            <a:ext cx="76610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ইনপুট ডিভাইস কী তা বলতে পারবে ; 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ইনপুট ডিভাইস সনাক্ত করতে পারবে ;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ইনপুট ডিভাইসের ব্যবহার বর্ণনা করতে পারবে।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52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50652" y="5868339"/>
            <a:ext cx="10426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 যে ডিভাইসের দ্বারা কম্পিউটারে তথ্য দেওয়া হয় তাকে ইনপুট ডিভাইস বলে।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8F0476C-5E82-42CB-9340-A1A70167D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42" y="1243803"/>
            <a:ext cx="7088111" cy="43703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330DABA-7C05-412D-8099-EE084ECD0A20}"/>
              </a:ext>
            </a:extLst>
          </p:cNvPr>
          <p:cNvSpPr txBox="1"/>
          <p:nvPr/>
        </p:nvSpPr>
        <p:spPr>
          <a:xfrm>
            <a:off x="2665577" y="540805"/>
            <a:ext cx="7397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লোকটি কীসের সাহায্যে তথ্য কম্পিউটারে প্রবেশ করাচ্ছে ?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F366C67-53DC-4CC2-A824-9145AC355E1C}"/>
              </a:ext>
            </a:extLst>
          </p:cNvPr>
          <p:cNvSpPr txBox="1"/>
          <p:nvPr/>
        </p:nvSpPr>
        <p:spPr>
          <a:xfrm>
            <a:off x="4817112" y="583024"/>
            <a:ext cx="27581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কী-বোর্ডের সাহায্যে।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23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/>
          </p:nvPr>
        </p:nvGraphicFramePr>
        <p:xfrm>
          <a:off x="1981200" y="381000"/>
          <a:ext cx="8001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rame 2"/>
          <p:cNvSpPr/>
          <p:nvPr/>
        </p:nvSpPr>
        <p:spPr>
          <a:xfrm>
            <a:off x="4838700" y="2567940"/>
            <a:ext cx="2362200" cy="6858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যন্ত্র</a:t>
            </a:r>
            <a:endParaRPr lang="en-US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3041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139CEF57-70F9-4FEE-B1E6-48EC3EA8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608BE972-E672-4059-9E08-D689DF9F6F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B1F80B85-DE72-4407-A00C-FA85634C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62D68F6F-675D-4A1B-B5FB-6067325D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20B7A769-4A34-4D64-B18E-772ECBF5E6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CD9C02FB-8103-4B9F-AD99-EA370171A2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2B5D637C-22B5-4597-8D39-FF2B31660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0607284C-9D61-4B2F-8CE2-FE0E0EBD4B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B1FD58D7-A31D-44B2-B492-99C106D4DC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77BA6B18-0060-4331-A437-CEDBEF600A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5597" y="3729665"/>
            <a:ext cx="9063043" cy="2463800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14390" y="4607622"/>
            <a:ext cx="544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ইনপুট ডিভাইস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কাকে বলে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9031777" y="69988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1020966" y="943648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94194" y="1023935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6853" y="1008527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978677_66833.jpg"/>
          <p:cNvPicPr>
            <a:picLocks noChangeAspect="1"/>
          </p:cNvPicPr>
          <p:nvPr/>
        </p:nvPicPr>
        <p:blipFill>
          <a:blip r:embed="rId2"/>
          <a:srcRect l="18000"/>
          <a:stretch>
            <a:fillRect/>
          </a:stretch>
        </p:blipFill>
        <p:spPr>
          <a:xfrm>
            <a:off x="4861866" y="635008"/>
            <a:ext cx="2733374" cy="2216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788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29803" y="504967"/>
            <a:ext cx="5663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ikoshBAN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397</Words>
  <Application>Microsoft Office PowerPoint</Application>
  <PresentationFormat>Widescreen</PresentationFormat>
  <Paragraphs>82</Paragraphs>
  <Slides>21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Vrinda</vt:lpstr>
      <vt:lpstr>Wingdings 2</vt:lpstr>
      <vt:lpstr>Office Theme</vt:lpstr>
      <vt:lpstr>Packager Shell Object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Telephone Shilpa Sangstha,Limited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anwar</cp:lastModifiedBy>
  <cp:revision>146</cp:revision>
  <dcterms:created xsi:type="dcterms:W3CDTF">2014-03-13T08:33:56Z</dcterms:created>
  <dcterms:modified xsi:type="dcterms:W3CDTF">2020-03-15T04:13:02Z</dcterms:modified>
</cp:coreProperties>
</file>