
<file path=[Content_Types].xml><?xml version="1.0" encoding="utf-8"?>
<Types xmlns="http://schemas.openxmlformats.org/package/2006/content-types">
  <Default Extension="tmp" ContentType="image/png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4" r:id="rId10"/>
    <p:sldId id="266" r:id="rId11"/>
    <p:sldId id="267" r:id="rId12"/>
    <p:sldId id="268" r:id="rId13"/>
    <p:sldId id="275" r:id="rId14"/>
    <p:sldId id="269" r:id="rId15"/>
    <p:sldId id="264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notesViewPr>
    <p:cSldViewPr snapToGrid="0">
      <p:cViewPr varScale="1">
        <p:scale>
          <a:sx n="54" d="100"/>
          <a:sy n="54" d="100"/>
        </p:scale>
        <p:origin x="289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20085-63A3-47A2-8597-F7C2FD5859AF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73F05-86D0-4623-BF13-28C7C494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5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1050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050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শিক্ষার্থীদেরকে</a:t>
            </a:r>
            <a:r>
              <a:rPr lang="en-US" sz="1050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050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উক্ত</a:t>
            </a:r>
            <a:r>
              <a:rPr lang="en-US" sz="1050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050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দুটি</a:t>
            </a:r>
            <a:r>
              <a:rPr lang="en-US" sz="1050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050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পিকচার</a:t>
            </a:r>
            <a:r>
              <a:rPr lang="en-US" sz="1050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050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দেখিয়ে</a:t>
            </a:r>
            <a:r>
              <a:rPr lang="en-US" sz="1050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050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জিজ্ঞাসা</a:t>
            </a:r>
            <a:r>
              <a:rPr lang="en-US" sz="1050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050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করবেন</a:t>
            </a:r>
            <a:r>
              <a:rPr lang="en-US" sz="1050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050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1050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050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তারা</a:t>
            </a:r>
            <a:r>
              <a:rPr lang="en-US" sz="1050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050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পূর্বে</a:t>
            </a:r>
            <a:r>
              <a:rPr lang="en-US" sz="1050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050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কখনও</a:t>
            </a:r>
            <a:r>
              <a:rPr lang="en-US" sz="1050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050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1050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050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রকম</a:t>
            </a:r>
            <a:r>
              <a:rPr lang="en-US" sz="1050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050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দৃশ্য</a:t>
            </a:r>
            <a:r>
              <a:rPr lang="en-US" sz="1050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050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দেখেছে</a:t>
            </a:r>
            <a:r>
              <a:rPr lang="en-US" sz="1050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050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কিনা</a:t>
            </a:r>
            <a:r>
              <a:rPr lang="en-US" sz="1050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r>
              <a:rPr lang="en-US" sz="1050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1050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050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থাকলে</a:t>
            </a:r>
            <a:r>
              <a:rPr lang="en-US" sz="1050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050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কোনটার</a:t>
            </a:r>
            <a:r>
              <a:rPr lang="en-US" sz="1050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050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1050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050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1050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050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প্রশ্নোত্তরের</a:t>
            </a:r>
            <a:r>
              <a:rPr lang="en-US" sz="1050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050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1050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050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জানাতে</a:t>
            </a:r>
            <a:r>
              <a:rPr lang="en-US" sz="1050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050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পারলে</a:t>
            </a:r>
            <a:r>
              <a:rPr lang="en-US" sz="1050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050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ভাল</a:t>
            </a:r>
            <a:r>
              <a:rPr lang="en-US" sz="1050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050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1050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105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73F05-86D0-4623-BF13-28C7C4945B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2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3C0E-39E6-4038-81D2-9A21CEC74EB2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B828-975A-43A1-BE4F-7B406569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6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3C0E-39E6-4038-81D2-9A21CEC74EB2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B828-975A-43A1-BE4F-7B406569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6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3C0E-39E6-4038-81D2-9A21CEC74EB2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B828-975A-43A1-BE4F-7B406569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3C0E-39E6-4038-81D2-9A21CEC74EB2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B828-975A-43A1-BE4F-7B406569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09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3C0E-39E6-4038-81D2-9A21CEC74EB2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B828-975A-43A1-BE4F-7B406569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6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3C0E-39E6-4038-81D2-9A21CEC74EB2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B828-975A-43A1-BE4F-7B406569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4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3C0E-39E6-4038-81D2-9A21CEC74EB2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B828-975A-43A1-BE4F-7B406569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3C0E-39E6-4038-81D2-9A21CEC74EB2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B828-975A-43A1-BE4F-7B406569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0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3C0E-39E6-4038-81D2-9A21CEC74EB2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B828-975A-43A1-BE4F-7B406569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3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3C0E-39E6-4038-81D2-9A21CEC74EB2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B828-975A-43A1-BE4F-7B406569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2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3C0E-39E6-4038-81D2-9A21CEC74EB2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B828-975A-43A1-BE4F-7B406569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8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E3C0E-39E6-4038-81D2-9A21CEC74EB2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B828-975A-43A1-BE4F-7B406569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3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607" y="4706613"/>
            <a:ext cx="11201400" cy="3990975"/>
          </a:xfrm>
        </p:spPr>
        <p:txBody>
          <a:bodyPr>
            <a:noAutofit/>
          </a:bodyPr>
          <a:lstStyle/>
          <a:p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32-Point Star 2"/>
          <p:cNvSpPr/>
          <p:nvPr/>
        </p:nvSpPr>
        <p:spPr>
          <a:xfrm>
            <a:off x="755931" y="2399417"/>
            <a:ext cx="2642362" cy="2307196"/>
          </a:xfrm>
          <a:prstGeom prst="star3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32-Point Star 5"/>
          <p:cNvSpPr/>
          <p:nvPr/>
        </p:nvSpPr>
        <p:spPr>
          <a:xfrm>
            <a:off x="3398293" y="2385769"/>
            <a:ext cx="2642362" cy="2307196"/>
          </a:xfrm>
          <a:prstGeom prst="star3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32-Point Star 7"/>
          <p:cNvSpPr/>
          <p:nvPr/>
        </p:nvSpPr>
        <p:spPr>
          <a:xfrm>
            <a:off x="6040655" y="2385769"/>
            <a:ext cx="2642362" cy="2307196"/>
          </a:xfrm>
          <a:prstGeom prst="star3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2-Point Star 8"/>
          <p:cNvSpPr/>
          <p:nvPr/>
        </p:nvSpPr>
        <p:spPr>
          <a:xfrm>
            <a:off x="8683017" y="2385769"/>
            <a:ext cx="2642362" cy="2307196"/>
          </a:xfrm>
          <a:prstGeom prst="star3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72858" y="2385769"/>
            <a:ext cx="18085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071566" y="2385769"/>
            <a:ext cx="116410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731798" y="2399417"/>
            <a:ext cx="138211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9341994" y="2385769"/>
            <a:ext cx="1276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99019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39989" y="2683811"/>
            <a:ext cx="2415655" cy="672105"/>
          </a:xfrm>
        </p:spPr>
        <p:txBody>
          <a:bodyPr/>
          <a:lstStyle/>
          <a:p>
            <a:r>
              <a:rPr lang="en-US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032623" y="3435484"/>
            <a:ext cx="7030386" cy="179882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এপ্লিকেশনগুলোর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61"/>
          <a:stretch/>
        </p:blipFill>
        <p:spPr>
          <a:xfrm>
            <a:off x="4339989" y="459294"/>
            <a:ext cx="1881187" cy="23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6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915" y="147789"/>
            <a:ext cx="6986666" cy="594245"/>
          </a:xfrm>
        </p:spPr>
        <p:txBody>
          <a:bodyPr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997" y="734634"/>
            <a:ext cx="1551496" cy="601623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10"/>
          <a:stretch/>
        </p:blipFill>
        <p:spPr>
          <a:xfrm>
            <a:off x="973851" y="1804599"/>
            <a:ext cx="1604457" cy="12657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24459" y="2158584"/>
            <a:ext cx="1753849" cy="8694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724398" y="2545363"/>
            <a:ext cx="1037509" cy="50966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4596509">
            <a:off x="1877964" y="3559694"/>
            <a:ext cx="1101903" cy="36611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70281" y="4233845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403493" y="1362697"/>
            <a:ext cx="1037509" cy="3949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403492" y="1804599"/>
            <a:ext cx="1037509" cy="3949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403492" y="2203555"/>
            <a:ext cx="1037509" cy="3949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403491" y="2602700"/>
            <a:ext cx="1037509" cy="3949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403490" y="3028013"/>
            <a:ext cx="1037509" cy="3949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403489" y="3527909"/>
            <a:ext cx="1037509" cy="3949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383804" y="3962598"/>
            <a:ext cx="1037509" cy="3949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431491" y="4368741"/>
            <a:ext cx="1037509" cy="3949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403488" y="4815991"/>
            <a:ext cx="1037509" cy="3949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403488" y="5430419"/>
            <a:ext cx="1037509" cy="3949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403488" y="5811618"/>
            <a:ext cx="1037509" cy="3949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96993" y="1164630"/>
            <a:ext cx="2977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২০১৩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08431" y="1389580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ডকুমেন্টের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08431" y="1791733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541" y="2167650"/>
            <a:ext cx="3323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তৈরীকৃত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55827" y="2700686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55827" y="3083189"/>
            <a:ext cx="403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55827" y="3518164"/>
            <a:ext cx="4447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লেখালেখির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প্রিন্ট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55827" y="3999409"/>
            <a:ext cx="464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তৈরিকৃত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54669" y="4372344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তৈরিকৃত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ভিন্নমাত্রায়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54669" y="4880176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60823" y="5430419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একাউন্টের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84762" y="5834771"/>
            <a:ext cx="237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অন্য্যন্য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0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528638" y="833804"/>
            <a:ext cx="10629900" cy="40382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8194" y="5262907"/>
            <a:ext cx="2085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1464732" y="1826352"/>
            <a:ext cx="508397" cy="3436555"/>
          </a:xfrm>
          <a:prstGeom prst="up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14577" y="187473"/>
            <a:ext cx="1400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ফন্ট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071813" y="833803"/>
            <a:ext cx="307181" cy="1080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71231" y="5586072"/>
            <a:ext cx="1730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ফন্ট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 flipV="1">
            <a:off x="4029075" y="3500436"/>
            <a:ext cx="414337" cy="20856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flipV="1">
            <a:off x="7563512" y="3614737"/>
            <a:ext cx="414337" cy="2294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05667" y="6038136"/>
            <a:ext cx="2266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প্যারাগ্রাফ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598486" y="745847"/>
            <a:ext cx="307181" cy="1080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18609" y="198078"/>
            <a:ext cx="2520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বুলেট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নাম্বারিং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 flipV="1">
            <a:off x="5796293" y="2996858"/>
            <a:ext cx="414337" cy="1489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75643" y="4528893"/>
            <a:ext cx="1730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ফন্ট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464732" y="1186056"/>
            <a:ext cx="736270" cy="583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8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2" grpId="0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04"/>
          <a:stretch/>
        </p:blipFill>
        <p:spPr>
          <a:xfrm>
            <a:off x="711873" y="2378093"/>
            <a:ext cx="4872036" cy="153853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85900" y="2543175"/>
            <a:ext cx="642938" cy="3594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00498" y="838046"/>
            <a:ext cx="1361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ইনসার্ট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152969" y="1267410"/>
            <a:ext cx="414337" cy="1090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49618" y="5424373"/>
            <a:ext cx="1396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 flipV="1">
            <a:off x="2133738" y="3466630"/>
            <a:ext cx="414337" cy="1907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17085" y="4420618"/>
            <a:ext cx="1183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শেপ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 flipV="1">
            <a:off x="3901580" y="3352792"/>
            <a:ext cx="414337" cy="1090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944294" y="688106"/>
            <a:ext cx="407195" cy="2123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55973" y="287996"/>
            <a:ext cx="148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পিকচার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ইনসার্ট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1873" y="1319314"/>
            <a:ext cx="1614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স্মার্টআর্ট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618436" y="1709772"/>
            <a:ext cx="414337" cy="1090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2"/>
          <a:stretch/>
        </p:blipFill>
        <p:spPr>
          <a:xfrm>
            <a:off x="5429250" y="2353209"/>
            <a:ext cx="5643563" cy="1538536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 flipV="1">
            <a:off x="5546445" y="3688732"/>
            <a:ext cx="414337" cy="1603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40727" y="5357920"/>
            <a:ext cx="2259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হেডার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ফোটার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636542" y="887034"/>
            <a:ext cx="414337" cy="18529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48453" y="352981"/>
            <a:ext cx="1614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টেক্সবক্স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Down Arrow 20"/>
          <p:cNvSpPr/>
          <p:nvPr/>
        </p:nvSpPr>
        <p:spPr>
          <a:xfrm flipV="1">
            <a:off x="7248605" y="3243903"/>
            <a:ext cx="414337" cy="1090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910785" y="4382329"/>
            <a:ext cx="1169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12714" y="5044563"/>
            <a:ext cx="1353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স্যাম্বল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Down Arrow 23"/>
          <p:cNvSpPr/>
          <p:nvPr/>
        </p:nvSpPr>
        <p:spPr>
          <a:xfrm flipV="1">
            <a:off x="9482298" y="3197149"/>
            <a:ext cx="414337" cy="1724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181860" y="1069615"/>
            <a:ext cx="1015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ইকুয়েশন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9482298" y="1716879"/>
            <a:ext cx="414337" cy="1090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4427" y="2398088"/>
            <a:ext cx="708438" cy="4470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3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/>
      <p:bldP spid="14" grpId="0"/>
      <p:bldP spid="15" grpId="0" animBg="1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/>
      <p:bldP spid="24" grpId="0" animBg="1"/>
      <p:bldP spid="25" grpId="0"/>
      <p:bldP spid="2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263" y="2310192"/>
            <a:ext cx="2133600" cy="7266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75" y="262498"/>
            <a:ext cx="3104508" cy="204695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71676" y="3036888"/>
            <a:ext cx="9015412" cy="2106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ফাইলেরঅপশন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অপশনগুলোর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গন্ধরাজ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ইনসার্ট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অপশনগুলোর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64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636" y="718193"/>
            <a:ext cx="7309513" cy="74034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112"/>
            <a:ext cx="3119458" cy="4281759"/>
          </a:xfrm>
        </p:spPr>
      </p:pic>
      <p:sp>
        <p:nvSpPr>
          <p:cNvPr id="5" name="TextBox 4"/>
          <p:cNvSpPr txBox="1"/>
          <p:nvPr/>
        </p:nvSpPr>
        <p:spPr>
          <a:xfrm>
            <a:off x="2448636" y="1654112"/>
            <a:ext cx="80295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নির্ভূলভাবে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লেখালেখি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সংশোধন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সম্পাদনার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নান্দনিকভাবে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রঙ্গিন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বক্স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আকারেউপস্থাপন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গবেষণাপত্রের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রেফারেন্স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গ্রন্থপঞ্জি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63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52962" y="2079814"/>
            <a:ext cx="2790825" cy="7266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9" y="1881887"/>
            <a:ext cx="2271712" cy="2271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1" y="3017743"/>
            <a:ext cx="6412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52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737" y="471487"/>
            <a:ext cx="5891213" cy="1325563"/>
          </a:xfrm>
        </p:spPr>
        <p:txBody>
          <a:bodyPr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779" y="1597025"/>
            <a:ext cx="5150415" cy="4351338"/>
          </a:xfrm>
        </p:spPr>
      </p:pic>
    </p:spTree>
    <p:extLst>
      <p:ext uri="{BB962C8B-B14F-4D97-AF65-F5344CB8AC3E}">
        <p14:creationId xmlns:p14="http://schemas.microsoft.com/office/powerpoint/2010/main" val="164599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068" y="1085850"/>
            <a:ext cx="2171700" cy="739775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92900" y="1825625"/>
            <a:ext cx="4013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0" y="2807329"/>
            <a:ext cx="1671654" cy="2097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153556" y="2147946"/>
            <a:ext cx="4450443" cy="292387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ctr"/>
            <a:r>
              <a:rPr lang="en-US" sz="3200" b="1" dirty="0" err="1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আজহারুল</a:t>
            </a:r>
            <a:r>
              <a:rPr lang="en-US" sz="32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ctr"/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ctr"/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বরদল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ctr"/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কলমাকান্দা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নেত্রকোনা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ctr"/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০১৭৩৮১৬৫৭৫৬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r>
              <a:rPr lang="en-US" sz="24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400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azhar.islam51@gmail.com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5213" y="2161594"/>
            <a:ext cx="4450443" cy="30469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ctr"/>
            <a:r>
              <a:rPr lang="en-US" sz="3200" b="1" dirty="0" err="1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err="1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b="1" dirty="0" smtClean="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ctr"/>
            <a:r>
              <a:rPr lang="en-US" sz="3200" b="1" dirty="0" err="1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b="1" dirty="0" smtClean="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ctr"/>
            <a:r>
              <a:rPr lang="en-US" sz="3200" b="1" dirty="0" err="1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2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ctr"/>
            <a:r>
              <a:rPr lang="en-US" sz="3200" b="1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b="1" dirty="0" err="1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b="1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fontAlgn="ctr"/>
            <a:r>
              <a:rPr lang="en-US" sz="3200" b="1" dirty="0" err="1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b="1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fld id="{B7F17BFD-E07D-42B4-BCF0-E590C7F4CA21}" type="datetime5">
              <a:rPr lang="en-US" sz="3200" b="1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15-Mar-20</a:t>
            </a:fld>
            <a:r>
              <a:rPr lang="en-US" sz="3200" b="1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33579" y="1616898"/>
            <a:ext cx="2525836" cy="57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024584" y="1616898"/>
            <a:ext cx="2171700" cy="739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15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45675" y="528899"/>
            <a:ext cx="4730086" cy="740344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3" y="1401170"/>
            <a:ext cx="4762500" cy="4753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11" y="1446662"/>
            <a:ext cx="4762500" cy="466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285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50" y="1320272"/>
            <a:ext cx="4703739" cy="4490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41" y="1296553"/>
            <a:ext cx="5250249" cy="4490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6782" y="773333"/>
            <a:ext cx="3712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6781" y="5891243"/>
            <a:ext cx="3659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94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4981" y="382335"/>
            <a:ext cx="3092355" cy="699400"/>
          </a:xfrm>
        </p:spPr>
        <p:txBody>
          <a:bodyPr/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Document1 - Wo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1081735"/>
            <a:ext cx="11115676" cy="529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868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093" y="1920971"/>
            <a:ext cx="5712725" cy="699400"/>
          </a:xfrm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3411537"/>
            <a:ext cx="11113499" cy="23320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অপশনসমুহ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সুবিধাসমুহ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4"/>
          <a:stretch/>
        </p:blipFill>
        <p:spPr>
          <a:xfrm>
            <a:off x="9567081" y="284902"/>
            <a:ext cx="2332231" cy="2349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/>
          <a:stretch/>
        </p:blipFill>
        <p:spPr>
          <a:xfrm>
            <a:off x="286603" y="284902"/>
            <a:ext cx="2661313" cy="24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7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0" y="524164"/>
            <a:ext cx="8761904" cy="4609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137971" y="2599269"/>
            <a:ext cx="3288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405" y="5133688"/>
            <a:ext cx="10636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এপ্লিকেশন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লেখালেখি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910674" y="524164"/>
            <a:ext cx="57150" cy="46095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187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043487"/>
            <a:ext cx="1188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3" y="430606"/>
            <a:ext cx="5348288" cy="438017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7" name="Picture 6" descr="Document1 -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t="21919" r="17030" b="6682"/>
          <a:stretch/>
        </p:blipFill>
        <p:spPr>
          <a:xfrm>
            <a:off x="6372225" y="336676"/>
            <a:ext cx="5386388" cy="447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59" r="14374" b="7531"/>
          <a:stretch/>
        </p:blipFill>
        <p:spPr>
          <a:xfrm rot="5400000">
            <a:off x="5465659" y="1167675"/>
            <a:ext cx="4408714" cy="3195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r="28125"/>
          <a:stretch/>
        </p:blipFill>
        <p:spPr>
          <a:xfrm>
            <a:off x="1914525" y="561147"/>
            <a:ext cx="3429000" cy="4408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4459" y="5143500"/>
            <a:ext cx="9803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এপ্লিকেশন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৭,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১৩,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7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411</Words>
  <Application>Microsoft Office PowerPoint</Application>
  <PresentationFormat>Widescreen</PresentationFormat>
  <Paragraphs>80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Nikosh</vt:lpstr>
      <vt:lpstr>NikoshBAN</vt:lpstr>
      <vt:lpstr>Times New Roman</vt:lpstr>
      <vt:lpstr>Wingdings</vt:lpstr>
      <vt:lpstr>Office Theme</vt:lpstr>
      <vt:lpstr> </vt:lpstr>
      <vt:lpstr>পরিচিতি </vt:lpstr>
      <vt:lpstr>PowerPoint Presentation</vt:lpstr>
      <vt:lpstr>PowerPoint Presentation</vt:lpstr>
      <vt:lpstr>আজকের পাঠ </vt:lpstr>
      <vt:lpstr>এই পাঠ শেষে শিক্ষার্থীরা------- </vt:lpstr>
      <vt:lpstr>PowerPoint Presentation</vt:lpstr>
      <vt:lpstr>PowerPoint Presentation</vt:lpstr>
      <vt:lpstr>PowerPoint Presentation</vt:lpstr>
      <vt:lpstr>জোড়ায় কাজ</vt:lpstr>
      <vt:lpstr>অফিস বাটন ও অপশন পরিচিত </vt:lpstr>
      <vt:lpstr>PowerPoint Presentation</vt:lpstr>
      <vt:lpstr>PowerPoint Presentation</vt:lpstr>
      <vt:lpstr>দলীয় কাজ</vt:lpstr>
      <vt:lpstr>ওয়ার্ড প্রসেসর ব্যবহারের সুবিধা- </vt:lpstr>
      <vt:lpstr>PowerPoint Presentation</vt:lpstr>
      <vt:lpstr>ধন্যবাদ সবাইকে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51</cp:revision>
  <dcterms:created xsi:type="dcterms:W3CDTF">2020-03-09T10:04:10Z</dcterms:created>
  <dcterms:modified xsi:type="dcterms:W3CDTF">2020-03-15T00:56:36Z</dcterms:modified>
</cp:coreProperties>
</file>