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9"/>
  </p:notesMasterIdLst>
  <p:sldIdLst>
    <p:sldId id="277" r:id="rId3"/>
    <p:sldId id="258" r:id="rId4"/>
    <p:sldId id="270" r:id="rId5"/>
    <p:sldId id="260" r:id="rId6"/>
    <p:sldId id="263" r:id="rId7"/>
    <p:sldId id="259" r:id="rId8"/>
    <p:sldId id="268" r:id="rId9"/>
    <p:sldId id="267" r:id="rId10"/>
    <p:sldId id="274" r:id="rId11"/>
    <p:sldId id="269" r:id="rId12"/>
    <p:sldId id="273" r:id="rId13"/>
    <p:sldId id="271" r:id="rId14"/>
    <p:sldId id="275" r:id="rId15"/>
    <p:sldId id="265" r:id="rId16"/>
    <p:sldId id="266"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CE941-4D06-4B58-AF3C-3D09E01429B9}"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en-US"/>
        </a:p>
      </dgm:t>
    </dgm:pt>
    <dgm:pt modelId="{BFD63E10-EBD8-4DB0-A65F-9237EFC42C5E}">
      <dgm:prSet phldrT="[Text]" custT="1"/>
      <dgm:spPr/>
      <dgm:t>
        <a:bodyPr/>
        <a:lstStyle/>
        <a:p>
          <a:r>
            <a:rPr lang="bn-IN" sz="2800" dirty="0" smtClean="0">
              <a:solidFill>
                <a:schemeClr val="tx1"/>
              </a:solidFill>
              <a:latin typeface="NikoshBAN" pitchFamily="2" charset="0"/>
              <a:cs typeface="NikoshBAN" pitchFamily="2" charset="0"/>
            </a:rPr>
            <a:t>ভুল সংশোধন করা যায় না </a:t>
          </a:r>
          <a:endParaRPr lang="en-US" sz="2800" dirty="0">
            <a:solidFill>
              <a:schemeClr val="tx1"/>
            </a:solidFill>
            <a:latin typeface="NikoshBAN" pitchFamily="2" charset="0"/>
            <a:cs typeface="NikoshBAN" pitchFamily="2" charset="0"/>
          </a:endParaRPr>
        </a:p>
      </dgm:t>
    </dgm:pt>
    <dgm:pt modelId="{F2FBC24D-B2B9-4EFD-9A67-D86850D1E428}" type="parTrans" cxnId="{FDB78AB7-FA64-482F-8138-2B752AF22054}">
      <dgm:prSet/>
      <dgm:spPr/>
      <dgm:t>
        <a:bodyPr/>
        <a:lstStyle/>
        <a:p>
          <a:endParaRPr lang="en-US" sz="2800"/>
        </a:p>
      </dgm:t>
    </dgm:pt>
    <dgm:pt modelId="{21D7C1F1-8418-4F89-9597-246E3C7B4A0E}" type="sibTrans" cxnId="{FDB78AB7-FA64-482F-8138-2B752AF22054}">
      <dgm:prSet/>
      <dgm:spPr/>
      <dgm:t>
        <a:bodyPr/>
        <a:lstStyle/>
        <a:p>
          <a:endParaRPr lang="en-US" sz="2800"/>
        </a:p>
      </dgm:t>
    </dgm:pt>
    <dgm:pt modelId="{5A93CC68-4166-4437-8C5A-BF603D384F9B}">
      <dgm:prSet phldrT="[Text]" custT="1"/>
      <dgm:spPr/>
      <dgm:t>
        <a:bodyPr/>
        <a:lstStyle/>
        <a:p>
          <a:r>
            <a:rPr lang="bn-IN" sz="2800" dirty="0" smtClean="0">
              <a:solidFill>
                <a:schemeClr val="tx1"/>
              </a:solidFill>
              <a:latin typeface="NikoshBAN" pitchFamily="2" charset="0"/>
              <a:cs typeface="NikoshBAN" pitchFamily="2" charset="0"/>
            </a:rPr>
            <a:t>নতুন লেখা প্রবেশ করানো যায় না  </a:t>
          </a:r>
          <a:endParaRPr lang="en-US" sz="2800" dirty="0">
            <a:solidFill>
              <a:schemeClr val="tx1"/>
            </a:solidFill>
            <a:latin typeface="NikoshBAN" pitchFamily="2" charset="0"/>
            <a:cs typeface="NikoshBAN" pitchFamily="2" charset="0"/>
          </a:endParaRPr>
        </a:p>
      </dgm:t>
    </dgm:pt>
    <dgm:pt modelId="{AAD55A93-17F6-46C8-83F1-1AB0C1EC7AE1}" type="parTrans" cxnId="{F317B9CC-0557-412F-9506-F940F07EA984}">
      <dgm:prSet/>
      <dgm:spPr/>
      <dgm:t>
        <a:bodyPr/>
        <a:lstStyle/>
        <a:p>
          <a:endParaRPr lang="en-US" sz="2800"/>
        </a:p>
      </dgm:t>
    </dgm:pt>
    <dgm:pt modelId="{B0C350E7-AA76-4E7F-9FF1-A5755A6E8FDB}" type="sibTrans" cxnId="{F317B9CC-0557-412F-9506-F940F07EA984}">
      <dgm:prSet/>
      <dgm:spPr/>
      <dgm:t>
        <a:bodyPr/>
        <a:lstStyle/>
        <a:p>
          <a:endParaRPr lang="en-US" sz="2800"/>
        </a:p>
      </dgm:t>
    </dgm:pt>
    <dgm:pt modelId="{67CE00F6-A11D-4740-B303-FB497A885D60}">
      <dgm:prSet phldrT="[Text]" custT="1"/>
      <dgm:spPr/>
      <dgm:t>
        <a:bodyPr/>
        <a:lstStyle/>
        <a:p>
          <a:r>
            <a:rPr lang="bn-IN" sz="2800" dirty="0" smtClean="0">
              <a:solidFill>
                <a:schemeClr val="tx1"/>
              </a:solidFill>
              <a:latin typeface="NikoshBAN" pitchFamily="2" charset="0"/>
              <a:cs typeface="NikoshBAN" pitchFamily="2" charset="0"/>
            </a:rPr>
            <a:t>লেখা মুছে ফেলা যায় না</a:t>
          </a:r>
          <a:endParaRPr lang="en-US" sz="2800" dirty="0">
            <a:solidFill>
              <a:schemeClr val="tx1"/>
            </a:solidFill>
            <a:latin typeface="NikoshBAN" pitchFamily="2" charset="0"/>
            <a:cs typeface="NikoshBAN" pitchFamily="2" charset="0"/>
          </a:endParaRPr>
        </a:p>
      </dgm:t>
    </dgm:pt>
    <dgm:pt modelId="{92104C8F-85ED-414D-9EFA-AF69E782700F}" type="parTrans" cxnId="{304D7517-9CA9-44B8-823A-6B181E58B074}">
      <dgm:prSet/>
      <dgm:spPr/>
      <dgm:t>
        <a:bodyPr/>
        <a:lstStyle/>
        <a:p>
          <a:endParaRPr lang="en-US" sz="2800"/>
        </a:p>
      </dgm:t>
    </dgm:pt>
    <dgm:pt modelId="{F2E25CDA-B40A-4978-99BC-214501CCD7CF}" type="sibTrans" cxnId="{304D7517-9CA9-44B8-823A-6B181E58B074}">
      <dgm:prSet/>
      <dgm:spPr/>
      <dgm:t>
        <a:bodyPr/>
        <a:lstStyle/>
        <a:p>
          <a:endParaRPr lang="en-US" sz="2800"/>
        </a:p>
      </dgm:t>
    </dgm:pt>
    <dgm:pt modelId="{6EB84FB7-1B1C-4003-A833-74B4EB3831DD}">
      <dgm:prSet phldrT="[Text]" custT="1"/>
      <dgm:spPr/>
      <dgm:t>
        <a:bodyPr/>
        <a:lstStyle/>
        <a:p>
          <a:r>
            <a:rPr lang="bn-IN" sz="2800" dirty="0" smtClean="0">
              <a:solidFill>
                <a:schemeClr val="tx1"/>
              </a:solidFill>
              <a:latin typeface="NikoshBAN" pitchFamily="2" charset="0"/>
              <a:cs typeface="NikoshBAN" pitchFamily="2" charset="0"/>
            </a:rPr>
            <a:t>লেখা ছোট বড় করা যায় না</a:t>
          </a:r>
          <a:endParaRPr lang="en-US" sz="2800" dirty="0">
            <a:solidFill>
              <a:schemeClr val="tx1"/>
            </a:solidFill>
            <a:latin typeface="NikoshBAN" pitchFamily="2" charset="0"/>
            <a:cs typeface="NikoshBAN" pitchFamily="2" charset="0"/>
          </a:endParaRPr>
        </a:p>
      </dgm:t>
    </dgm:pt>
    <dgm:pt modelId="{2B546DA6-9241-415F-8F4C-F3F92DD65BED}" type="parTrans" cxnId="{2034C06D-CF4B-4FB0-AF52-FC2A7FE68CB7}">
      <dgm:prSet/>
      <dgm:spPr/>
      <dgm:t>
        <a:bodyPr/>
        <a:lstStyle/>
        <a:p>
          <a:endParaRPr lang="en-US" sz="2800"/>
        </a:p>
      </dgm:t>
    </dgm:pt>
    <dgm:pt modelId="{81E951B1-DF30-41C9-8C89-89A132A18FFC}" type="sibTrans" cxnId="{2034C06D-CF4B-4FB0-AF52-FC2A7FE68CB7}">
      <dgm:prSet/>
      <dgm:spPr/>
      <dgm:t>
        <a:bodyPr/>
        <a:lstStyle/>
        <a:p>
          <a:endParaRPr lang="en-US" sz="2800"/>
        </a:p>
      </dgm:t>
    </dgm:pt>
    <dgm:pt modelId="{C503A7F0-3CEE-4EF6-A40A-86C334F4FA81}">
      <dgm:prSet phldrT="[Text]" custT="1"/>
      <dgm:spPr/>
      <dgm:t>
        <a:bodyPr/>
        <a:lstStyle/>
        <a:p>
          <a:r>
            <a:rPr lang="bn-IN" sz="2800" dirty="0" smtClean="0">
              <a:solidFill>
                <a:schemeClr val="tx1"/>
              </a:solidFill>
              <a:latin typeface="NikoshBAN" pitchFamily="2" charset="0"/>
              <a:cs typeface="NikoshBAN" pitchFamily="2" charset="0"/>
            </a:rPr>
            <a:t>লেখায় বিভিন্ন কালার করা যায় না</a:t>
          </a:r>
          <a:endParaRPr lang="en-US" sz="2800" dirty="0">
            <a:solidFill>
              <a:schemeClr val="tx1"/>
            </a:solidFill>
            <a:latin typeface="NikoshBAN" pitchFamily="2" charset="0"/>
            <a:cs typeface="NikoshBAN" pitchFamily="2" charset="0"/>
          </a:endParaRPr>
        </a:p>
      </dgm:t>
    </dgm:pt>
    <dgm:pt modelId="{AD5A9A33-A2C5-4BEA-B338-429D44049C14}" type="parTrans" cxnId="{62445DDD-E6F6-4364-8E36-9153C7CAFDEF}">
      <dgm:prSet/>
      <dgm:spPr/>
      <dgm:t>
        <a:bodyPr/>
        <a:lstStyle/>
        <a:p>
          <a:endParaRPr lang="en-US" sz="2800"/>
        </a:p>
      </dgm:t>
    </dgm:pt>
    <dgm:pt modelId="{53844197-B573-49DF-A057-B24068BFD78F}" type="sibTrans" cxnId="{62445DDD-E6F6-4364-8E36-9153C7CAFDEF}">
      <dgm:prSet/>
      <dgm:spPr/>
      <dgm:t>
        <a:bodyPr/>
        <a:lstStyle/>
        <a:p>
          <a:endParaRPr lang="en-US" sz="2800"/>
        </a:p>
      </dgm:t>
    </dgm:pt>
    <dgm:pt modelId="{167AC99B-EE74-40FB-ADC9-C3E3542AB11F}">
      <dgm:prSet phldrT="[Text]" custT="1"/>
      <dgm:spPr/>
      <dgm:t>
        <a:bodyPr/>
        <a:lstStyle/>
        <a:p>
          <a:r>
            <a:rPr lang="bn-IN" sz="2800" dirty="0" smtClean="0">
              <a:solidFill>
                <a:schemeClr val="tx1"/>
              </a:solidFill>
              <a:latin typeface="NikoshBAN" pitchFamily="2" charset="0"/>
              <a:cs typeface="NikoshBAN" pitchFamily="2" charset="0"/>
            </a:rPr>
            <a:t>বক্স আকারে লাখা যায় না</a:t>
          </a:r>
          <a:endParaRPr lang="en-US" sz="2800" dirty="0">
            <a:solidFill>
              <a:schemeClr val="tx1"/>
            </a:solidFill>
            <a:latin typeface="NikoshBAN" pitchFamily="2" charset="0"/>
            <a:cs typeface="NikoshBAN" pitchFamily="2" charset="0"/>
          </a:endParaRPr>
        </a:p>
      </dgm:t>
    </dgm:pt>
    <dgm:pt modelId="{2339514A-5B6D-4722-8946-6A7B40330BB7}" type="parTrans" cxnId="{B8E70D2A-CD14-476A-95F2-B415B7374261}">
      <dgm:prSet/>
      <dgm:spPr/>
      <dgm:t>
        <a:bodyPr/>
        <a:lstStyle/>
        <a:p>
          <a:endParaRPr lang="en-US" sz="2800"/>
        </a:p>
      </dgm:t>
    </dgm:pt>
    <dgm:pt modelId="{61708EF3-7D93-4CEC-B606-C992229E0AE7}" type="sibTrans" cxnId="{B8E70D2A-CD14-476A-95F2-B415B7374261}">
      <dgm:prSet/>
      <dgm:spPr/>
      <dgm:t>
        <a:bodyPr/>
        <a:lstStyle/>
        <a:p>
          <a:endParaRPr lang="en-US" sz="2800"/>
        </a:p>
      </dgm:t>
    </dgm:pt>
    <dgm:pt modelId="{7849AC96-6FF6-4BDD-9554-EBB1212E4D79}">
      <dgm:prSet phldrT="[Text]" custT="1"/>
      <dgm:spPr/>
      <dgm:t>
        <a:bodyPr/>
        <a:lstStyle/>
        <a:p>
          <a:r>
            <a:rPr lang="bn-IN" sz="2800" dirty="0" smtClean="0">
              <a:solidFill>
                <a:schemeClr val="tx1"/>
              </a:solidFill>
              <a:latin typeface="NikoshBAN" pitchFamily="2" charset="0"/>
              <a:cs typeface="NikoshBAN" pitchFamily="2" charset="0"/>
            </a:rPr>
            <a:t>ছবি সংযোজন করা যায় না</a:t>
          </a:r>
          <a:endParaRPr lang="en-US" sz="2800" dirty="0">
            <a:solidFill>
              <a:schemeClr val="tx1"/>
            </a:solidFill>
            <a:latin typeface="NikoshBAN" pitchFamily="2" charset="0"/>
            <a:cs typeface="NikoshBAN" pitchFamily="2" charset="0"/>
          </a:endParaRPr>
        </a:p>
      </dgm:t>
    </dgm:pt>
    <dgm:pt modelId="{639CB12C-A061-419A-9D85-AF3BC7C12798}" type="parTrans" cxnId="{02E3E267-D8B6-4239-B1F9-08840CDD5439}">
      <dgm:prSet/>
      <dgm:spPr/>
      <dgm:t>
        <a:bodyPr/>
        <a:lstStyle/>
        <a:p>
          <a:endParaRPr lang="en-US" sz="2800"/>
        </a:p>
      </dgm:t>
    </dgm:pt>
    <dgm:pt modelId="{43A9E90E-DD51-4582-9252-767E8FDCDC9F}" type="sibTrans" cxnId="{02E3E267-D8B6-4239-B1F9-08840CDD5439}">
      <dgm:prSet/>
      <dgm:spPr/>
      <dgm:t>
        <a:bodyPr/>
        <a:lstStyle/>
        <a:p>
          <a:endParaRPr lang="en-US" sz="2800"/>
        </a:p>
      </dgm:t>
    </dgm:pt>
    <dgm:pt modelId="{7E940C1A-2D7A-48DD-A52B-44E025B5EC9F}">
      <dgm:prSet phldrT="[Text]" custT="1"/>
      <dgm:spPr/>
      <dgm:t>
        <a:bodyPr/>
        <a:lstStyle/>
        <a:p>
          <a:r>
            <a:rPr lang="bn-IN" sz="2800" dirty="0" smtClean="0">
              <a:solidFill>
                <a:schemeClr val="tx1"/>
              </a:solidFill>
              <a:latin typeface="NikoshBAN" pitchFamily="2" charset="0"/>
              <a:cs typeface="NikoshBAN" pitchFamily="2" charset="0"/>
            </a:rPr>
            <a:t>টেবিল আকারে লাখা যায় না</a:t>
          </a:r>
          <a:endParaRPr lang="en-US" sz="2800" dirty="0">
            <a:solidFill>
              <a:schemeClr val="tx1"/>
            </a:solidFill>
            <a:latin typeface="NikoshBAN" pitchFamily="2" charset="0"/>
            <a:cs typeface="NikoshBAN" pitchFamily="2" charset="0"/>
          </a:endParaRPr>
        </a:p>
      </dgm:t>
    </dgm:pt>
    <dgm:pt modelId="{C0A51522-F98A-4718-8991-D85A71B28042}" type="parTrans" cxnId="{72457726-A9EC-45A5-A6DE-06A2AD870807}">
      <dgm:prSet/>
      <dgm:spPr/>
      <dgm:t>
        <a:bodyPr/>
        <a:lstStyle/>
        <a:p>
          <a:endParaRPr lang="en-US" sz="2800"/>
        </a:p>
      </dgm:t>
    </dgm:pt>
    <dgm:pt modelId="{E65CFAEC-6892-4077-BF69-A026B5A32C29}" type="sibTrans" cxnId="{72457726-A9EC-45A5-A6DE-06A2AD870807}">
      <dgm:prSet/>
      <dgm:spPr/>
      <dgm:t>
        <a:bodyPr/>
        <a:lstStyle/>
        <a:p>
          <a:endParaRPr lang="en-US" sz="2800"/>
        </a:p>
      </dgm:t>
    </dgm:pt>
    <dgm:pt modelId="{286F17D3-92A8-4FA8-8A69-90E088E1DDE5}">
      <dgm:prSet phldrT="[Text]" custT="1"/>
      <dgm:spPr/>
      <dgm:t>
        <a:bodyPr/>
        <a:lstStyle/>
        <a:p>
          <a:r>
            <a:rPr lang="bn-IN" sz="2800" dirty="0" smtClean="0">
              <a:solidFill>
                <a:schemeClr val="tx1"/>
              </a:solidFill>
              <a:latin typeface="NikoshBAN" pitchFamily="2" charset="0"/>
              <a:cs typeface="NikoshBAN" pitchFamily="2" charset="0"/>
            </a:rPr>
            <a:t>সংরক্ষন করাএবং কপি করা যায় না</a:t>
          </a:r>
          <a:endParaRPr lang="en-US" sz="2800" dirty="0">
            <a:solidFill>
              <a:schemeClr val="tx1"/>
            </a:solidFill>
            <a:latin typeface="NikoshBAN" pitchFamily="2" charset="0"/>
            <a:cs typeface="NikoshBAN" pitchFamily="2" charset="0"/>
          </a:endParaRPr>
        </a:p>
      </dgm:t>
    </dgm:pt>
    <dgm:pt modelId="{7FD98B47-09EC-4EC5-9E11-92F30A4F678D}" type="parTrans" cxnId="{B64C9804-5239-4D5B-9CD8-2CB8B3051079}">
      <dgm:prSet/>
      <dgm:spPr/>
      <dgm:t>
        <a:bodyPr/>
        <a:lstStyle/>
        <a:p>
          <a:endParaRPr lang="en-US" sz="2800"/>
        </a:p>
      </dgm:t>
    </dgm:pt>
    <dgm:pt modelId="{47125C04-3259-4846-A0D5-B9D0296E5181}" type="sibTrans" cxnId="{B64C9804-5239-4D5B-9CD8-2CB8B3051079}">
      <dgm:prSet/>
      <dgm:spPr/>
      <dgm:t>
        <a:bodyPr/>
        <a:lstStyle/>
        <a:p>
          <a:endParaRPr lang="en-US" sz="2800"/>
        </a:p>
      </dgm:t>
    </dgm:pt>
    <dgm:pt modelId="{1076CE7D-784A-481D-92B5-2DCE33FF6D75}" type="pres">
      <dgm:prSet presAssocID="{BA8CE941-4D06-4B58-AF3C-3D09E01429B9}" presName="Name0" presStyleCnt="0">
        <dgm:presLayoutVars>
          <dgm:dir/>
          <dgm:resizeHandles/>
        </dgm:presLayoutVars>
      </dgm:prSet>
      <dgm:spPr/>
      <dgm:t>
        <a:bodyPr/>
        <a:lstStyle/>
        <a:p>
          <a:endParaRPr lang="en-US"/>
        </a:p>
      </dgm:t>
    </dgm:pt>
    <dgm:pt modelId="{FE49A576-12D6-4802-9811-1ABCC1A62F95}" type="pres">
      <dgm:prSet presAssocID="{BFD63E10-EBD8-4DB0-A65F-9237EFC42C5E}" presName="compNode" presStyleCnt="0"/>
      <dgm:spPr/>
    </dgm:pt>
    <dgm:pt modelId="{4B661331-2691-484F-BBB2-BCBFA4B68926}" type="pres">
      <dgm:prSet presAssocID="{BFD63E10-EBD8-4DB0-A65F-9237EFC42C5E}" presName="dummyConnPt" presStyleCnt="0"/>
      <dgm:spPr/>
    </dgm:pt>
    <dgm:pt modelId="{F729BA60-D486-411C-AAA6-9291AF2CBC49}" type="pres">
      <dgm:prSet presAssocID="{BFD63E10-EBD8-4DB0-A65F-9237EFC42C5E}" presName="node" presStyleLbl="node1" presStyleIdx="0" presStyleCnt="9" custScaleX="114696" custLinFactNeighborX="-3182">
        <dgm:presLayoutVars>
          <dgm:bulletEnabled val="1"/>
        </dgm:presLayoutVars>
      </dgm:prSet>
      <dgm:spPr>
        <a:prstGeom prst="flowChartPunchedTape">
          <a:avLst/>
        </a:prstGeom>
      </dgm:spPr>
      <dgm:t>
        <a:bodyPr/>
        <a:lstStyle/>
        <a:p>
          <a:endParaRPr lang="en-US"/>
        </a:p>
      </dgm:t>
    </dgm:pt>
    <dgm:pt modelId="{AFD8BF5D-0EA2-4CE4-AE23-7FDDE27AEB73}" type="pres">
      <dgm:prSet presAssocID="{21D7C1F1-8418-4F89-9597-246E3C7B4A0E}" presName="sibTrans" presStyleLbl="bgSibTrans2D1" presStyleIdx="0" presStyleCnt="8"/>
      <dgm:spPr/>
      <dgm:t>
        <a:bodyPr/>
        <a:lstStyle/>
        <a:p>
          <a:endParaRPr lang="en-US"/>
        </a:p>
      </dgm:t>
    </dgm:pt>
    <dgm:pt modelId="{B9A191A2-F694-4F69-B9BF-8AED918C797F}" type="pres">
      <dgm:prSet presAssocID="{5A93CC68-4166-4437-8C5A-BF603D384F9B}" presName="compNode" presStyleCnt="0"/>
      <dgm:spPr/>
    </dgm:pt>
    <dgm:pt modelId="{5D608BE5-A309-4FAF-928D-5AB036F58A9B}" type="pres">
      <dgm:prSet presAssocID="{5A93CC68-4166-4437-8C5A-BF603D384F9B}" presName="dummyConnPt" presStyleCnt="0"/>
      <dgm:spPr/>
    </dgm:pt>
    <dgm:pt modelId="{E3238304-806F-4BB7-A8A4-52A8E1E4B6CE}" type="pres">
      <dgm:prSet presAssocID="{5A93CC68-4166-4437-8C5A-BF603D384F9B}" presName="node" presStyleLbl="node1" presStyleIdx="1" presStyleCnt="9" custScaleX="119719" custScaleY="112892" custLinFactNeighborX="-4166" custLinFactNeighborY="1091">
        <dgm:presLayoutVars>
          <dgm:bulletEnabled val="1"/>
        </dgm:presLayoutVars>
      </dgm:prSet>
      <dgm:spPr>
        <a:prstGeom prst="flowChartPunchedTape">
          <a:avLst/>
        </a:prstGeom>
      </dgm:spPr>
      <dgm:t>
        <a:bodyPr/>
        <a:lstStyle/>
        <a:p>
          <a:endParaRPr lang="en-US"/>
        </a:p>
      </dgm:t>
    </dgm:pt>
    <dgm:pt modelId="{97937070-5F4B-4922-9E0D-A6331B243795}" type="pres">
      <dgm:prSet presAssocID="{B0C350E7-AA76-4E7F-9FF1-A5755A6E8FDB}" presName="sibTrans" presStyleLbl="bgSibTrans2D1" presStyleIdx="1" presStyleCnt="8"/>
      <dgm:spPr/>
      <dgm:t>
        <a:bodyPr/>
        <a:lstStyle/>
        <a:p>
          <a:endParaRPr lang="en-US"/>
        </a:p>
      </dgm:t>
    </dgm:pt>
    <dgm:pt modelId="{493CFF43-54EE-4EC9-B3C8-2FBB9E932C89}" type="pres">
      <dgm:prSet presAssocID="{67CE00F6-A11D-4740-B303-FB497A885D60}" presName="compNode" presStyleCnt="0"/>
      <dgm:spPr/>
    </dgm:pt>
    <dgm:pt modelId="{EBC68B4E-D741-4AA3-9F29-32B1DF90A994}" type="pres">
      <dgm:prSet presAssocID="{67CE00F6-A11D-4740-B303-FB497A885D60}" presName="dummyConnPt" presStyleCnt="0"/>
      <dgm:spPr/>
    </dgm:pt>
    <dgm:pt modelId="{26FF47E4-44D2-49BE-A733-C185EB388E17}" type="pres">
      <dgm:prSet presAssocID="{67CE00F6-A11D-4740-B303-FB497A885D60}" presName="node" presStyleLbl="node1" presStyleIdx="2" presStyleCnt="9" custLinFactNeighborX="-6364" custLinFactNeighborY="-453">
        <dgm:presLayoutVars>
          <dgm:bulletEnabled val="1"/>
        </dgm:presLayoutVars>
      </dgm:prSet>
      <dgm:spPr>
        <a:prstGeom prst="flowChartPunchedTape">
          <a:avLst/>
        </a:prstGeom>
      </dgm:spPr>
      <dgm:t>
        <a:bodyPr/>
        <a:lstStyle/>
        <a:p>
          <a:endParaRPr lang="en-US"/>
        </a:p>
      </dgm:t>
    </dgm:pt>
    <dgm:pt modelId="{25490489-D000-49A9-A187-1B83E8B89E00}" type="pres">
      <dgm:prSet presAssocID="{F2E25CDA-B40A-4978-99BC-214501CCD7CF}" presName="sibTrans" presStyleLbl="bgSibTrans2D1" presStyleIdx="2" presStyleCnt="8"/>
      <dgm:spPr/>
      <dgm:t>
        <a:bodyPr/>
        <a:lstStyle/>
        <a:p>
          <a:endParaRPr lang="en-US"/>
        </a:p>
      </dgm:t>
    </dgm:pt>
    <dgm:pt modelId="{E7F9F72C-1EA7-47D9-995C-DD577845983F}" type="pres">
      <dgm:prSet presAssocID="{6EB84FB7-1B1C-4003-A833-74B4EB3831DD}" presName="compNode" presStyleCnt="0"/>
      <dgm:spPr/>
    </dgm:pt>
    <dgm:pt modelId="{0BAC8D59-26E4-4C2F-A151-730B482995FE}" type="pres">
      <dgm:prSet presAssocID="{6EB84FB7-1B1C-4003-A833-74B4EB3831DD}" presName="dummyConnPt" presStyleCnt="0"/>
      <dgm:spPr/>
    </dgm:pt>
    <dgm:pt modelId="{9C430DF3-2581-42B9-AA04-76A8DFD86525}" type="pres">
      <dgm:prSet presAssocID="{6EB84FB7-1B1C-4003-A833-74B4EB3831DD}" presName="node" presStyleLbl="node1" presStyleIdx="3" presStyleCnt="9" custLinFactNeighborX="-4166">
        <dgm:presLayoutVars>
          <dgm:bulletEnabled val="1"/>
        </dgm:presLayoutVars>
      </dgm:prSet>
      <dgm:spPr>
        <a:prstGeom prst="flowChartPunchedTape">
          <a:avLst/>
        </a:prstGeom>
      </dgm:spPr>
      <dgm:t>
        <a:bodyPr/>
        <a:lstStyle/>
        <a:p>
          <a:endParaRPr lang="en-US"/>
        </a:p>
      </dgm:t>
    </dgm:pt>
    <dgm:pt modelId="{45211010-71AE-40ED-8346-434EF5003120}" type="pres">
      <dgm:prSet presAssocID="{81E951B1-DF30-41C9-8C89-89A132A18FFC}" presName="sibTrans" presStyleLbl="bgSibTrans2D1" presStyleIdx="3" presStyleCnt="8"/>
      <dgm:spPr/>
      <dgm:t>
        <a:bodyPr/>
        <a:lstStyle/>
        <a:p>
          <a:endParaRPr lang="en-US"/>
        </a:p>
      </dgm:t>
    </dgm:pt>
    <dgm:pt modelId="{70B2D64E-B3D7-43F3-AB12-44E2ABD74081}" type="pres">
      <dgm:prSet presAssocID="{C503A7F0-3CEE-4EF6-A40A-86C334F4FA81}" presName="compNode" presStyleCnt="0"/>
      <dgm:spPr/>
    </dgm:pt>
    <dgm:pt modelId="{30719633-35BC-404B-8027-A382294D29A0}" type="pres">
      <dgm:prSet presAssocID="{C503A7F0-3CEE-4EF6-A40A-86C334F4FA81}" presName="dummyConnPt" presStyleCnt="0"/>
      <dgm:spPr/>
    </dgm:pt>
    <dgm:pt modelId="{2921D646-0252-4C72-9625-0AE31C05BCA2}" type="pres">
      <dgm:prSet presAssocID="{C503A7F0-3CEE-4EF6-A40A-86C334F4FA81}" presName="node" presStyleLbl="node1" presStyleIdx="4" presStyleCnt="9" custLinFactNeighborX="-7348" custLinFactNeighborY="1091">
        <dgm:presLayoutVars>
          <dgm:bulletEnabled val="1"/>
        </dgm:presLayoutVars>
      </dgm:prSet>
      <dgm:spPr>
        <a:prstGeom prst="flowChartPunchedTape">
          <a:avLst/>
        </a:prstGeom>
      </dgm:spPr>
      <dgm:t>
        <a:bodyPr/>
        <a:lstStyle/>
        <a:p>
          <a:endParaRPr lang="en-US"/>
        </a:p>
      </dgm:t>
    </dgm:pt>
    <dgm:pt modelId="{0B347601-69F7-48BC-AAFC-E9C11EB1A012}" type="pres">
      <dgm:prSet presAssocID="{53844197-B573-49DF-A057-B24068BFD78F}" presName="sibTrans" presStyleLbl="bgSibTrans2D1" presStyleIdx="4" presStyleCnt="8"/>
      <dgm:spPr/>
      <dgm:t>
        <a:bodyPr/>
        <a:lstStyle/>
        <a:p>
          <a:endParaRPr lang="en-US"/>
        </a:p>
      </dgm:t>
    </dgm:pt>
    <dgm:pt modelId="{F8A0F791-6D10-4BC0-A51A-E94FD009B357}" type="pres">
      <dgm:prSet presAssocID="{167AC99B-EE74-40FB-ADC9-C3E3542AB11F}" presName="compNode" presStyleCnt="0"/>
      <dgm:spPr/>
    </dgm:pt>
    <dgm:pt modelId="{98F71F53-49B0-44E4-9546-515C03705F47}" type="pres">
      <dgm:prSet presAssocID="{167AC99B-EE74-40FB-ADC9-C3E3542AB11F}" presName="dummyConnPt" presStyleCnt="0"/>
      <dgm:spPr/>
    </dgm:pt>
    <dgm:pt modelId="{D4DC0B9B-C76A-401F-B999-12DBE3A6A16A}" type="pres">
      <dgm:prSet presAssocID="{167AC99B-EE74-40FB-ADC9-C3E3542AB11F}" presName="node" presStyleLbl="node1" presStyleIdx="5" presStyleCnt="9" custLinFactNeighborX="-7348" custLinFactNeighborY="1091">
        <dgm:presLayoutVars>
          <dgm:bulletEnabled val="1"/>
        </dgm:presLayoutVars>
      </dgm:prSet>
      <dgm:spPr>
        <a:prstGeom prst="flowChartPunchedTape">
          <a:avLst/>
        </a:prstGeom>
      </dgm:spPr>
      <dgm:t>
        <a:bodyPr/>
        <a:lstStyle/>
        <a:p>
          <a:endParaRPr lang="en-US"/>
        </a:p>
      </dgm:t>
    </dgm:pt>
    <dgm:pt modelId="{FB06662B-5CF6-40F6-8E61-20169C943DC9}" type="pres">
      <dgm:prSet presAssocID="{61708EF3-7D93-4CEC-B606-C992229E0AE7}" presName="sibTrans" presStyleLbl="bgSibTrans2D1" presStyleIdx="5" presStyleCnt="8"/>
      <dgm:spPr/>
      <dgm:t>
        <a:bodyPr/>
        <a:lstStyle/>
        <a:p>
          <a:endParaRPr lang="en-US"/>
        </a:p>
      </dgm:t>
    </dgm:pt>
    <dgm:pt modelId="{F2193C88-1DAE-4CE1-8636-66565CA6CC3B}" type="pres">
      <dgm:prSet presAssocID="{7849AC96-6FF6-4BDD-9554-EBB1212E4D79}" presName="compNode" presStyleCnt="0"/>
      <dgm:spPr/>
    </dgm:pt>
    <dgm:pt modelId="{3C76F882-2C8E-43AD-BEFC-9457F708079E}" type="pres">
      <dgm:prSet presAssocID="{7849AC96-6FF6-4BDD-9554-EBB1212E4D79}" presName="dummyConnPt" presStyleCnt="0"/>
      <dgm:spPr/>
    </dgm:pt>
    <dgm:pt modelId="{033CD791-F94E-4D98-9AA8-7CFD0B299038}" type="pres">
      <dgm:prSet presAssocID="{7849AC96-6FF6-4BDD-9554-EBB1212E4D79}" presName="node" presStyleLbl="node1" presStyleIdx="6" presStyleCnt="9" custLinFactNeighborX="-7348" custLinFactNeighborY="1091">
        <dgm:presLayoutVars>
          <dgm:bulletEnabled val="1"/>
        </dgm:presLayoutVars>
      </dgm:prSet>
      <dgm:spPr>
        <a:prstGeom prst="flowChartPunchedTape">
          <a:avLst/>
        </a:prstGeom>
      </dgm:spPr>
      <dgm:t>
        <a:bodyPr/>
        <a:lstStyle/>
        <a:p>
          <a:endParaRPr lang="en-US"/>
        </a:p>
      </dgm:t>
    </dgm:pt>
    <dgm:pt modelId="{BC67B342-EF09-4353-8801-E4644958AD97}" type="pres">
      <dgm:prSet presAssocID="{43A9E90E-DD51-4582-9252-767E8FDCDC9F}" presName="sibTrans" presStyleLbl="bgSibTrans2D1" presStyleIdx="6" presStyleCnt="8"/>
      <dgm:spPr/>
      <dgm:t>
        <a:bodyPr/>
        <a:lstStyle/>
        <a:p>
          <a:endParaRPr lang="en-US"/>
        </a:p>
      </dgm:t>
    </dgm:pt>
    <dgm:pt modelId="{827206C8-9C81-44B5-8569-05488C1CD8E3}" type="pres">
      <dgm:prSet presAssocID="{7E940C1A-2D7A-48DD-A52B-44E025B5EC9F}" presName="compNode" presStyleCnt="0"/>
      <dgm:spPr/>
    </dgm:pt>
    <dgm:pt modelId="{A68FC1A2-3B80-4AE6-B543-00DB0B7FE16C}" type="pres">
      <dgm:prSet presAssocID="{7E940C1A-2D7A-48DD-A52B-44E025B5EC9F}" presName="dummyConnPt" presStyleCnt="0"/>
      <dgm:spPr/>
    </dgm:pt>
    <dgm:pt modelId="{CD23C504-9E69-433A-9EE0-27FCCA720F66}" type="pres">
      <dgm:prSet presAssocID="{7E940C1A-2D7A-48DD-A52B-44E025B5EC9F}" presName="node" presStyleLbl="node1" presStyleIdx="7" presStyleCnt="9" custLinFactNeighborX="-7348" custLinFactNeighborY="1091">
        <dgm:presLayoutVars>
          <dgm:bulletEnabled val="1"/>
        </dgm:presLayoutVars>
      </dgm:prSet>
      <dgm:spPr>
        <a:prstGeom prst="flowChartPunchedTape">
          <a:avLst/>
        </a:prstGeom>
      </dgm:spPr>
      <dgm:t>
        <a:bodyPr/>
        <a:lstStyle/>
        <a:p>
          <a:endParaRPr lang="en-US"/>
        </a:p>
      </dgm:t>
    </dgm:pt>
    <dgm:pt modelId="{2281C271-6B03-4F7A-962E-0281493BB776}" type="pres">
      <dgm:prSet presAssocID="{E65CFAEC-6892-4077-BF69-A026B5A32C29}" presName="sibTrans" presStyleLbl="bgSibTrans2D1" presStyleIdx="7" presStyleCnt="8"/>
      <dgm:spPr/>
      <dgm:t>
        <a:bodyPr/>
        <a:lstStyle/>
        <a:p>
          <a:endParaRPr lang="en-US"/>
        </a:p>
      </dgm:t>
    </dgm:pt>
    <dgm:pt modelId="{DDAC3125-B81E-4622-AFB3-924719AE757E}" type="pres">
      <dgm:prSet presAssocID="{286F17D3-92A8-4FA8-8A69-90E088E1DDE5}" presName="compNode" presStyleCnt="0"/>
      <dgm:spPr/>
    </dgm:pt>
    <dgm:pt modelId="{37495D94-6692-4A0F-8AFC-B759C17676CB}" type="pres">
      <dgm:prSet presAssocID="{286F17D3-92A8-4FA8-8A69-90E088E1DDE5}" presName="dummyConnPt" presStyleCnt="0"/>
      <dgm:spPr/>
    </dgm:pt>
    <dgm:pt modelId="{51B63072-5631-4985-9B65-B3EEEDFD387A}" type="pres">
      <dgm:prSet presAssocID="{286F17D3-92A8-4FA8-8A69-90E088E1DDE5}" presName="node" presStyleLbl="node1" presStyleIdx="8" presStyleCnt="9" custLinFactNeighborX="-4166">
        <dgm:presLayoutVars>
          <dgm:bulletEnabled val="1"/>
        </dgm:presLayoutVars>
      </dgm:prSet>
      <dgm:spPr>
        <a:prstGeom prst="flowChartPunchedTape">
          <a:avLst/>
        </a:prstGeom>
      </dgm:spPr>
      <dgm:t>
        <a:bodyPr/>
        <a:lstStyle/>
        <a:p>
          <a:endParaRPr lang="en-US"/>
        </a:p>
      </dgm:t>
    </dgm:pt>
  </dgm:ptLst>
  <dgm:cxnLst>
    <dgm:cxn modelId="{C2820537-CE47-4E21-8A67-3F413596CA5B}" type="presOf" srcId="{6EB84FB7-1B1C-4003-A833-74B4EB3831DD}" destId="{9C430DF3-2581-42B9-AA04-76A8DFD86525}" srcOrd="0" destOrd="0" presId="urn:microsoft.com/office/officeart/2005/8/layout/bProcess4"/>
    <dgm:cxn modelId="{1AC1E60C-DB6E-47D3-A068-38B31DD16027}" type="presOf" srcId="{53844197-B573-49DF-A057-B24068BFD78F}" destId="{0B347601-69F7-48BC-AAFC-E9C11EB1A012}" srcOrd="0" destOrd="0" presId="urn:microsoft.com/office/officeart/2005/8/layout/bProcess4"/>
    <dgm:cxn modelId="{52F9866F-CF5A-4543-8777-BC6AD35D7FC2}" type="presOf" srcId="{81E951B1-DF30-41C9-8C89-89A132A18FFC}" destId="{45211010-71AE-40ED-8346-434EF5003120}" srcOrd="0" destOrd="0" presId="urn:microsoft.com/office/officeart/2005/8/layout/bProcess4"/>
    <dgm:cxn modelId="{A65F6939-3148-42C8-9795-211F17FE4BCA}" type="presOf" srcId="{BA8CE941-4D06-4B58-AF3C-3D09E01429B9}" destId="{1076CE7D-784A-481D-92B5-2DCE33FF6D75}" srcOrd="0" destOrd="0" presId="urn:microsoft.com/office/officeart/2005/8/layout/bProcess4"/>
    <dgm:cxn modelId="{A057E8A1-61E8-40C4-B893-E2ACCD126607}" type="presOf" srcId="{5A93CC68-4166-4437-8C5A-BF603D384F9B}" destId="{E3238304-806F-4BB7-A8A4-52A8E1E4B6CE}" srcOrd="0" destOrd="0" presId="urn:microsoft.com/office/officeart/2005/8/layout/bProcess4"/>
    <dgm:cxn modelId="{C41F8736-6CFE-4292-962A-5F0C6BD67FFC}" type="presOf" srcId="{43A9E90E-DD51-4582-9252-767E8FDCDC9F}" destId="{BC67B342-EF09-4353-8801-E4644958AD97}" srcOrd="0" destOrd="0" presId="urn:microsoft.com/office/officeart/2005/8/layout/bProcess4"/>
    <dgm:cxn modelId="{A294A353-929C-4987-B439-0AFA93051201}" type="presOf" srcId="{BFD63E10-EBD8-4DB0-A65F-9237EFC42C5E}" destId="{F729BA60-D486-411C-AAA6-9291AF2CBC49}" srcOrd="0" destOrd="0" presId="urn:microsoft.com/office/officeart/2005/8/layout/bProcess4"/>
    <dgm:cxn modelId="{23B66D5D-3626-400B-BD9A-06F681C4E15B}" type="presOf" srcId="{7849AC96-6FF6-4BDD-9554-EBB1212E4D79}" destId="{033CD791-F94E-4D98-9AA8-7CFD0B299038}" srcOrd="0" destOrd="0" presId="urn:microsoft.com/office/officeart/2005/8/layout/bProcess4"/>
    <dgm:cxn modelId="{F317B9CC-0557-412F-9506-F940F07EA984}" srcId="{BA8CE941-4D06-4B58-AF3C-3D09E01429B9}" destId="{5A93CC68-4166-4437-8C5A-BF603D384F9B}" srcOrd="1" destOrd="0" parTransId="{AAD55A93-17F6-46C8-83F1-1AB0C1EC7AE1}" sibTransId="{B0C350E7-AA76-4E7F-9FF1-A5755A6E8FDB}"/>
    <dgm:cxn modelId="{9CB3A974-E144-43A7-9850-34F9970A1F20}" type="presOf" srcId="{B0C350E7-AA76-4E7F-9FF1-A5755A6E8FDB}" destId="{97937070-5F4B-4922-9E0D-A6331B243795}" srcOrd="0" destOrd="0" presId="urn:microsoft.com/office/officeart/2005/8/layout/bProcess4"/>
    <dgm:cxn modelId="{B8E70D2A-CD14-476A-95F2-B415B7374261}" srcId="{BA8CE941-4D06-4B58-AF3C-3D09E01429B9}" destId="{167AC99B-EE74-40FB-ADC9-C3E3542AB11F}" srcOrd="5" destOrd="0" parTransId="{2339514A-5B6D-4722-8946-6A7B40330BB7}" sibTransId="{61708EF3-7D93-4CEC-B606-C992229E0AE7}"/>
    <dgm:cxn modelId="{C2A4BDC6-9D8C-4A2B-973B-D4784D1BBB47}" type="presOf" srcId="{67CE00F6-A11D-4740-B303-FB497A885D60}" destId="{26FF47E4-44D2-49BE-A733-C185EB388E17}" srcOrd="0" destOrd="0" presId="urn:microsoft.com/office/officeart/2005/8/layout/bProcess4"/>
    <dgm:cxn modelId="{DA969139-7500-4CD7-990C-2307E899C784}" type="presOf" srcId="{E65CFAEC-6892-4077-BF69-A026B5A32C29}" destId="{2281C271-6B03-4F7A-962E-0281493BB776}" srcOrd="0" destOrd="0" presId="urn:microsoft.com/office/officeart/2005/8/layout/bProcess4"/>
    <dgm:cxn modelId="{72457726-A9EC-45A5-A6DE-06A2AD870807}" srcId="{BA8CE941-4D06-4B58-AF3C-3D09E01429B9}" destId="{7E940C1A-2D7A-48DD-A52B-44E025B5EC9F}" srcOrd="7" destOrd="0" parTransId="{C0A51522-F98A-4718-8991-D85A71B28042}" sibTransId="{E65CFAEC-6892-4077-BF69-A026B5A32C29}"/>
    <dgm:cxn modelId="{62445DDD-E6F6-4364-8E36-9153C7CAFDEF}" srcId="{BA8CE941-4D06-4B58-AF3C-3D09E01429B9}" destId="{C503A7F0-3CEE-4EF6-A40A-86C334F4FA81}" srcOrd="4" destOrd="0" parTransId="{AD5A9A33-A2C5-4BEA-B338-429D44049C14}" sibTransId="{53844197-B573-49DF-A057-B24068BFD78F}"/>
    <dgm:cxn modelId="{1BBFA9BD-15CD-4D69-B5B2-120C4E9344C4}" type="presOf" srcId="{21D7C1F1-8418-4F89-9597-246E3C7B4A0E}" destId="{AFD8BF5D-0EA2-4CE4-AE23-7FDDE27AEB73}" srcOrd="0" destOrd="0" presId="urn:microsoft.com/office/officeart/2005/8/layout/bProcess4"/>
    <dgm:cxn modelId="{2034C06D-CF4B-4FB0-AF52-FC2A7FE68CB7}" srcId="{BA8CE941-4D06-4B58-AF3C-3D09E01429B9}" destId="{6EB84FB7-1B1C-4003-A833-74B4EB3831DD}" srcOrd="3" destOrd="0" parTransId="{2B546DA6-9241-415F-8F4C-F3F92DD65BED}" sibTransId="{81E951B1-DF30-41C9-8C89-89A132A18FFC}"/>
    <dgm:cxn modelId="{02E3E267-D8B6-4239-B1F9-08840CDD5439}" srcId="{BA8CE941-4D06-4B58-AF3C-3D09E01429B9}" destId="{7849AC96-6FF6-4BDD-9554-EBB1212E4D79}" srcOrd="6" destOrd="0" parTransId="{639CB12C-A061-419A-9D85-AF3BC7C12798}" sibTransId="{43A9E90E-DD51-4582-9252-767E8FDCDC9F}"/>
    <dgm:cxn modelId="{F4C959AC-20CC-49E8-B102-6FB120537569}" type="presOf" srcId="{F2E25CDA-B40A-4978-99BC-214501CCD7CF}" destId="{25490489-D000-49A9-A187-1B83E8B89E00}" srcOrd="0" destOrd="0" presId="urn:microsoft.com/office/officeart/2005/8/layout/bProcess4"/>
    <dgm:cxn modelId="{304D7517-9CA9-44B8-823A-6B181E58B074}" srcId="{BA8CE941-4D06-4B58-AF3C-3D09E01429B9}" destId="{67CE00F6-A11D-4740-B303-FB497A885D60}" srcOrd="2" destOrd="0" parTransId="{92104C8F-85ED-414D-9EFA-AF69E782700F}" sibTransId="{F2E25CDA-B40A-4978-99BC-214501CCD7CF}"/>
    <dgm:cxn modelId="{FDB78AB7-FA64-482F-8138-2B752AF22054}" srcId="{BA8CE941-4D06-4B58-AF3C-3D09E01429B9}" destId="{BFD63E10-EBD8-4DB0-A65F-9237EFC42C5E}" srcOrd="0" destOrd="0" parTransId="{F2FBC24D-B2B9-4EFD-9A67-D86850D1E428}" sibTransId="{21D7C1F1-8418-4F89-9597-246E3C7B4A0E}"/>
    <dgm:cxn modelId="{BCB2D033-8144-4BA8-B284-098536897027}" type="presOf" srcId="{61708EF3-7D93-4CEC-B606-C992229E0AE7}" destId="{FB06662B-5CF6-40F6-8E61-20169C943DC9}" srcOrd="0" destOrd="0" presId="urn:microsoft.com/office/officeart/2005/8/layout/bProcess4"/>
    <dgm:cxn modelId="{364F25D2-C0C8-489C-961F-7FFE29B87DCC}" type="presOf" srcId="{167AC99B-EE74-40FB-ADC9-C3E3542AB11F}" destId="{D4DC0B9B-C76A-401F-B999-12DBE3A6A16A}" srcOrd="0" destOrd="0" presId="urn:microsoft.com/office/officeart/2005/8/layout/bProcess4"/>
    <dgm:cxn modelId="{1419C560-9B81-4360-9709-9AD47EB1C8A4}" type="presOf" srcId="{286F17D3-92A8-4FA8-8A69-90E088E1DDE5}" destId="{51B63072-5631-4985-9B65-B3EEEDFD387A}" srcOrd="0" destOrd="0" presId="urn:microsoft.com/office/officeart/2005/8/layout/bProcess4"/>
    <dgm:cxn modelId="{B64C9804-5239-4D5B-9CD8-2CB8B3051079}" srcId="{BA8CE941-4D06-4B58-AF3C-3D09E01429B9}" destId="{286F17D3-92A8-4FA8-8A69-90E088E1DDE5}" srcOrd="8" destOrd="0" parTransId="{7FD98B47-09EC-4EC5-9E11-92F30A4F678D}" sibTransId="{47125C04-3259-4846-A0D5-B9D0296E5181}"/>
    <dgm:cxn modelId="{70615B3D-2423-42F2-95CA-C8352CB1235C}" type="presOf" srcId="{C503A7F0-3CEE-4EF6-A40A-86C334F4FA81}" destId="{2921D646-0252-4C72-9625-0AE31C05BCA2}" srcOrd="0" destOrd="0" presId="urn:microsoft.com/office/officeart/2005/8/layout/bProcess4"/>
    <dgm:cxn modelId="{FB829B7F-531F-4B5E-AA61-2DA4583F3ECB}" type="presOf" srcId="{7E940C1A-2D7A-48DD-A52B-44E025B5EC9F}" destId="{CD23C504-9E69-433A-9EE0-27FCCA720F66}" srcOrd="0" destOrd="0" presId="urn:microsoft.com/office/officeart/2005/8/layout/bProcess4"/>
    <dgm:cxn modelId="{3534B573-8CBA-44D7-BDA7-B758A55CD040}" type="presParOf" srcId="{1076CE7D-784A-481D-92B5-2DCE33FF6D75}" destId="{FE49A576-12D6-4802-9811-1ABCC1A62F95}" srcOrd="0" destOrd="0" presId="urn:microsoft.com/office/officeart/2005/8/layout/bProcess4"/>
    <dgm:cxn modelId="{E4B86FF6-E92D-4322-B813-8F794AC04BDB}" type="presParOf" srcId="{FE49A576-12D6-4802-9811-1ABCC1A62F95}" destId="{4B661331-2691-484F-BBB2-BCBFA4B68926}" srcOrd="0" destOrd="0" presId="urn:microsoft.com/office/officeart/2005/8/layout/bProcess4"/>
    <dgm:cxn modelId="{88D355E8-E75F-4D21-8371-3D47F3579A05}" type="presParOf" srcId="{FE49A576-12D6-4802-9811-1ABCC1A62F95}" destId="{F729BA60-D486-411C-AAA6-9291AF2CBC49}" srcOrd="1" destOrd="0" presId="urn:microsoft.com/office/officeart/2005/8/layout/bProcess4"/>
    <dgm:cxn modelId="{8D71F7E2-03F2-4CAB-95E8-37DE7D25AEE1}" type="presParOf" srcId="{1076CE7D-784A-481D-92B5-2DCE33FF6D75}" destId="{AFD8BF5D-0EA2-4CE4-AE23-7FDDE27AEB73}" srcOrd="1" destOrd="0" presId="urn:microsoft.com/office/officeart/2005/8/layout/bProcess4"/>
    <dgm:cxn modelId="{E2CACF1A-D8ED-4BD2-954A-9DBAE92E7A68}" type="presParOf" srcId="{1076CE7D-784A-481D-92B5-2DCE33FF6D75}" destId="{B9A191A2-F694-4F69-B9BF-8AED918C797F}" srcOrd="2" destOrd="0" presId="urn:microsoft.com/office/officeart/2005/8/layout/bProcess4"/>
    <dgm:cxn modelId="{93A7E68A-9CE6-4222-B25F-79EF1B5B2F19}" type="presParOf" srcId="{B9A191A2-F694-4F69-B9BF-8AED918C797F}" destId="{5D608BE5-A309-4FAF-928D-5AB036F58A9B}" srcOrd="0" destOrd="0" presId="urn:microsoft.com/office/officeart/2005/8/layout/bProcess4"/>
    <dgm:cxn modelId="{AF6E8591-139C-43BB-B81C-5F4F335E1987}" type="presParOf" srcId="{B9A191A2-F694-4F69-B9BF-8AED918C797F}" destId="{E3238304-806F-4BB7-A8A4-52A8E1E4B6CE}" srcOrd="1" destOrd="0" presId="urn:microsoft.com/office/officeart/2005/8/layout/bProcess4"/>
    <dgm:cxn modelId="{33070499-9D16-4EFB-987B-CECF39F4AEA9}" type="presParOf" srcId="{1076CE7D-784A-481D-92B5-2DCE33FF6D75}" destId="{97937070-5F4B-4922-9E0D-A6331B243795}" srcOrd="3" destOrd="0" presId="urn:microsoft.com/office/officeart/2005/8/layout/bProcess4"/>
    <dgm:cxn modelId="{B77138FE-66A7-4D12-B535-4D89583A2A64}" type="presParOf" srcId="{1076CE7D-784A-481D-92B5-2DCE33FF6D75}" destId="{493CFF43-54EE-4EC9-B3C8-2FBB9E932C89}" srcOrd="4" destOrd="0" presId="urn:microsoft.com/office/officeart/2005/8/layout/bProcess4"/>
    <dgm:cxn modelId="{0688E681-B44A-4E02-8E0E-324C8D7B667A}" type="presParOf" srcId="{493CFF43-54EE-4EC9-B3C8-2FBB9E932C89}" destId="{EBC68B4E-D741-4AA3-9F29-32B1DF90A994}" srcOrd="0" destOrd="0" presId="urn:microsoft.com/office/officeart/2005/8/layout/bProcess4"/>
    <dgm:cxn modelId="{861221C6-60D8-457C-997F-66BCDED24ECA}" type="presParOf" srcId="{493CFF43-54EE-4EC9-B3C8-2FBB9E932C89}" destId="{26FF47E4-44D2-49BE-A733-C185EB388E17}" srcOrd="1" destOrd="0" presId="urn:microsoft.com/office/officeart/2005/8/layout/bProcess4"/>
    <dgm:cxn modelId="{659F04DC-DB74-4206-B13C-DFC83C13D936}" type="presParOf" srcId="{1076CE7D-784A-481D-92B5-2DCE33FF6D75}" destId="{25490489-D000-49A9-A187-1B83E8B89E00}" srcOrd="5" destOrd="0" presId="urn:microsoft.com/office/officeart/2005/8/layout/bProcess4"/>
    <dgm:cxn modelId="{1436CB8C-D2E3-4A0E-B392-69ED74F0CB9D}" type="presParOf" srcId="{1076CE7D-784A-481D-92B5-2DCE33FF6D75}" destId="{E7F9F72C-1EA7-47D9-995C-DD577845983F}" srcOrd="6" destOrd="0" presId="urn:microsoft.com/office/officeart/2005/8/layout/bProcess4"/>
    <dgm:cxn modelId="{5F12E794-F639-4DB6-9689-38FDADF6C516}" type="presParOf" srcId="{E7F9F72C-1EA7-47D9-995C-DD577845983F}" destId="{0BAC8D59-26E4-4C2F-A151-730B482995FE}" srcOrd="0" destOrd="0" presId="urn:microsoft.com/office/officeart/2005/8/layout/bProcess4"/>
    <dgm:cxn modelId="{00C4CBB4-5EDE-47A1-8382-8B87CB57BEF1}" type="presParOf" srcId="{E7F9F72C-1EA7-47D9-995C-DD577845983F}" destId="{9C430DF3-2581-42B9-AA04-76A8DFD86525}" srcOrd="1" destOrd="0" presId="urn:microsoft.com/office/officeart/2005/8/layout/bProcess4"/>
    <dgm:cxn modelId="{C1DE85E2-B288-45A3-A939-45813699D07C}" type="presParOf" srcId="{1076CE7D-784A-481D-92B5-2DCE33FF6D75}" destId="{45211010-71AE-40ED-8346-434EF5003120}" srcOrd="7" destOrd="0" presId="urn:microsoft.com/office/officeart/2005/8/layout/bProcess4"/>
    <dgm:cxn modelId="{7FB4CE77-F2A4-4ADC-B8BF-91E40D2212E2}" type="presParOf" srcId="{1076CE7D-784A-481D-92B5-2DCE33FF6D75}" destId="{70B2D64E-B3D7-43F3-AB12-44E2ABD74081}" srcOrd="8" destOrd="0" presId="urn:microsoft.com/office/officeart/2005/8/layout/bProcess4"/>
    <dgm:cxn modelId="{EE1EAC0B-A328-45EB-B2B4-4EC6CACFB74A}" type="presParOf" srcId="{70B2D64E-B3D7-43F3-AB12-44E2ABD74081}" destId="{30719633-35BC-404B-8027-A382294D29A0}" srcOrd="0" destOrd="0" presId="urn:microsoft.com/office/officeart/2005/8/layout/bProcess4"/>
    <dgm:cxn modelId="{A579A1CA-9AB9-4BEB-8D7D-E97351592F3E}" type="presParOf" srcId="{70B2D64E-B3D7-43F3-AB12-44E2ABD74081}" destId="{2921D646-0252-4C72-9625-0AE31C05BCA2}" srcOrd="1" destOrd="0" presId="urn:microsoft.com/office/officeart/2005/8/layout/bProcess4"/>
    <dgm:cxn modelId="{130F33EA-8B94-4A17-B774-46997F82E8D2}" type="presParOf" srcId="{1076CE7D-784A-481D-92B5-2DCE33FF6D75}" destId="{0B347601-69F7-48BC-AAFC-E9C11EB1A012}" srcOrd="9" destOrd="0" presId="urn:microsoft.com/office/officeart/2005/8/layout/bProcess4"/>
    <dgm:cxn modelId="{8B3C432A-29BD-410D-95D3-B925ED48EE1F}" type="presParOf" srcId="{1076CE7D-784A-481D-92B5-2DCE33FF6D75}" destId="{F8A0F791-6D10-4BC0-A51A-E94FD009B357}" srcOrd="10" destOrd="0" presId="urn:microsoft.com/office/officeart/2005/8/layout/bProcess4"/>
    <dgm:cxn modelId="{12F34F06-B7AF-4231-A416-0725A062DC04}" type="presParOf" srcId="{F8A0F791-6D10-4BC0-A51A-E94FD009B357}" destId="{98F71F53-49B0-44E4-9546-515C03705F47}" srcOrd="0" destOrd="0" presId="urn:microsoft.com/office/officeart/2005/8/layout/bProcess4"/>
    <dgm:cxn modelId="{B1244878-FAC9-4AD8-8FFC-E62E41D8FD8A}" type="presParOf" srcId="{F8A0F791-6D10-4BC0-A51A-E94FD009B357}" destId="{D4DC0B9B-C76A-401F-B999-12DBE3A6A16A}" srcOrd="1" destOrd="0" presId="urn:microsoft.com/office/officeart/2005/8/layout/bProcess4"/>
    <dgm:cxn modelId="{47722B1B-D584-4166-A723-F2C3B99DFE07}" type="presParOf" srcId="{1076CE7D-784A-481D-92B5-2DCE33FF6D75}" destId="{FB06662B-5CF6-40F6-8E61-20169C943DC9}" srcOrd="11" destOrd="0" presId="urn:microsoft.com/office/officeart/2005/8/layout/bProcess4"/>
    <dgm:cxn modelId="{0E444164-3FB5-41D8-B9F0-5FFC94AB4059}" type="presParOf" srcId="{1076CE7D-784A-481D-92B5-2DCE33FF6D75}" destId="{F2193C88-1DAE-4CE1-8636-66565CA6CC3B}" srcOrd="12" destOrd="0" presId="urn:microsoft.com/office/officeart/2005/8/layout/bProcess4"/>
    <dgm:cxn modelId="{AF7A950F-65CC-46B6-B947-919776F547FB}" type="presParOf" srcId="{F2193C88-1DAE-4CE1-8636-66565CA6CC3B}" destId="{3C76F882-2C8E-43AD-BEFC-9457F708079E}" srcOrd="0" destOrd="0" presId="urn:microsoft.com/office/officeart/2005/8/layout/bProcess4"/>
    <dgm:cxn modelId="{01C20667-8DA2-4A5C-81E2-5491251106E2}" type="presParOf" srcId="{F2193C88-1DAE-4CE1-8636-66565CA6CC3B}" destId="{033CD791-F94E-4D98-9AA8-7CFD0B299038}" srcOrd="1" destOrd="0" presId="urn:microsoft.com/office/officeart/2005/8/layout/bProcess4"/>
    <dgm:cxn modelId="{0EB12FA8-B892-4CAF-B6A4-8816F1DC4E7D}" type="presParOf" srcId="{1076CE7D-784A-481D-92B5-2DCE33FF6D75}" destId="{BC67B342-EF09-4353-8801-E4644958AD97}" srcOrd="13" destOrd="0" presId="urn:microsoft.com/office/officeart/2005/8/layout/bProcess4"/>
    <dgm:cxn modelId="{FA2C2D9D-F090-4251-B412-86493CFAEBEC}" type="presParOf" srcId="{1076CE7D-784A-481D-92B5-2DCE33FF6D75}" destId="{827206C8-9C81-44B5-8569-05488C1CD8E3}" srcOrd="14" destOrd="0" presId="urn:microsoft.com/office/officeart/2005/8/layout/bProcess4"/>
    <dgm:cxn modelId="{CED48C0E-068E-4F2C-B02A-7AA2F632718E}" type="presParOf" srcId="{827206C8-9C81-44B5-8569-05488C1CD8E3}" destId="{A68FC1A2-3B80-4AE6-B543-00DB0B7FE16C}" srcOrd="0" destOrd="0" presId="urn:microsoft.com/office/officeart/2005/8/layout/bProcess4"/>
    <dgm:cxn modelId="{A0E58168-E04A-4011-9ED4-AAE4764607CA}" type="presParOf" srcId="{827206C8-9C81-44B5-8569-05488C1CD8E3}" destId="{CD23C504-9E69-433A-9EE0-27FCCA720F66}" srcOrd="1" destOrd="0" presId="urn:microsoft.com/office/officeart/2005/8/layout/bProcess4"/>
    <dgm:cxn modelId="{0010F7A3-1E5C-41BF-9B49-F2037A218E9F}" type="presParOf" srcId="{1076CE7D-784A-481D-92B5-2DCE33FF6D75}" destId="{2281C271-6B03-4F7A-962E-0281493BB776}" srcOrd="15" destOrd="0" presId="urn:microsoft.com/office/officeart/2005/8/layout/bProcess4"/>
    <dgm:cxn modelId="{C7941051-B302-4288-8903-AC7E1FF52A3A}" type="presParOf" srcId="{1076CE7D-784A-481D-92B5-2DCE33FF6D75}" destId="{DDAC3125-B81E-4622-AFB3-924719AE757E}" srcOrd="16" destOrd="0" presId="urn:microsoft.com/office/officeart/2005/8/layout/bProcess4"/>
    <dgm:cxn modelId="{62181974-225E-4F94-863A-D6A4E5784371}" type="presParOf" srcId="{DDAC3125-B81E-4622-AFB3-924719AE757E}" destId="{37495D94-6692-4A0F-8AFC-B759C17676CB}" srcOrd="0" destOrd="0" presId="urn:microsoft.com/office/officeart/2005/8/layout/bProcess4"/>
    <dgm:cxn modelId="{B064150F-D0B3-4BA0-B50E-DA91E3AF25F3}" type="presParOf" srcId="{DDAC3125-B81E-4622-AFB3-924719AE757E}" destId="{51B63072-5631-4985-9B65-B3EEEDFD387A}" srcOrd="1" destOrd="0" presId="urn:microsoft.com/office/officeart/2005/8/layout/b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CE941-4D06-4B58-AF3C-3D09E01429B9}" type="doc">
      <dgm:prSet loTypeId="urn:microsoft.com/office/officeart/2005/8/layout/bProcess4" loCatId="process" qsTypeId="urn:microsoft.com/office/officeart/2005/8/quickstyle/simple1" qsCatId="simple" csTypeId="urn:microsoft.com/office/officeart/2005/8/colors/colorful1#1" csCatId="colorful" phldr="1"/>
      <dgm:spPr/>
      <dgm:t>
        <a:bodyPr/>
        <a:lstStyle/>
        <a:p>
          <a:endParaRPr lang="en-US"/>
        </a:p>
      </dgm:t>
    </dgm:pt>
    <dgm:pt modelId="{BFD63E10-EBD8-4DB0-A65F-9237EFC42C5E}">
      <dgm:prSet phldrT="[Text]" custT="1"/>
      <dgm:spPr/>
      <dgm:t>
        <a:bodyPr/>
        <a:lstStyle/>
        <a:p>
          <a:r>
            <a:rPr lang="bn-IN" sz="2400" dirty="0" smtClean="0">
              <a:latin typeface="NikoshBAN" pitchFamily="2" charset="0"/>
              <a:cs typeface="NikoshBAN" pitchFamily="2" charset="0"/>
            </a:rPr>
            <a:t>ভুল সংশোধন করা যায় </a:t>
          </a:r>
          <a:endParaRPr lang="en-US" sz="2400" dirty="0">
            <a:latin typeface="NikoshBAN" pitchFamily="2" charset="0"/>
            <a:cs typeface="NikoshBAN" pitchFamily="2" charset="0"/>
          </a:endParaRPr>
        </a:p>
      </dgm:t>
    </dgm:pt>
    <dgm:pt modelId="{F2FBC24D-B2B9-4EFD-9A67-D86850D1E428}" type="parTrans" cxnId="{FDB78AB7-FA64-482F-8138-2B752AF22054}">
      <dgm:prSet/>
      <dgm:spPr/>
      <dgm:t>
        <a:bodyPr/>
        <a:lstStyle/>
        <a:p>
          <a:endParaRPr lang="en-US" sz="3200"/>
        </a:p>
      </dgm:t>
    </dgm:pt>
    <dgm:pt modelId="{21D7C1F1-8418-4F89-9597-246E3C7B4A0E}" type="sibTrans" cxnId="{FDB78AB7-FA64-482F-8138-2B752AF22054}">
      <dgm:prSet/>
      <dgm:spPr/>
      <dgm:t>
        <a:bodyPr/>
        <a:lstStyle/>
        <a:p>
          <a:endParaRPr lang="en-US" sz="3200"/>
        </a:p>
      </dgm:t>
    </dgm:pt>
    <dgm:pt modelId="{5A93CC68-4166-4437-8C5A-BF603D384F9B}">
      <dgm:prSet phldrT="[Text]" custT="1"/>
      <dgm:spPr/>
      <dgm:t>
        <a:bodyPr/>
        <a:lstStyle/>
        <a:p>
          <a:r>
            <a:rPr lang="bn-IN" sz="2400" b="1" dirty="0" smtClean="0">
              <a:latin typeface="NikoshBAN" pitchFamily="2" charset="0"/>
              <a:cs typeface="NikoshBAN" pitchFamily="2" charset="0"/>
            </a:rPr>
            <a:t>নতুন লেখা প্রবেশ করানো যায় </a:t>
          </a:r>
          <a:endParaRPr lang="en-US" sz="2400" b="1" dirty="0">
            <a:latin typeface="NikoshBAN" pitchFamily="2" charset="0"/>
            <a:cs typeface="NikoshBAN" pitchFamily="2" charset="0"/>
          </a:endParaRPr>
        </a:p>
      </dgm:t>
    </dgm:pt>
    <dgm:pt modelId="{AAD55A93-17F6-46C8-83F1-1AB0C1EC7AE1}" type="parTrans" cxnId="{F317B9CC-0557-412F-9506-F940F07EA984}">
      <dgm:prSet/>
      <dgm:spPr/>
      <dgm:t>
        <a:bodyPr/>
        <a:lstStyle/>
        <a:p>
          <a:endParaRPr lang="en-US" sz="3200"/>
        </a:p>
      </dgm:t>
    </dgm:pt>
    <dgm:pt modelId="{B0C350E7-AA76-4E7F-9FF1-A5755A6E8FDB}" type="sibTrans" cxnId="{F317B9CC-0557-412F-9506-F940F07EA984}">
      <dgm:prSet/>
      <dgm:spPr/>
      <dgm:t>
        <a:bodyPr/>
        <a:lstStyle/>
        <a:p>
          <a:endParaRPr lang="en-US" sz="3200"/>
        </a:p>
      </dgm:t>
    </dgm:pt>
    <dgm:pt modelId="{67CE00F6-A11D-4740-B303-FB497A885D60}">
      <dgm:prSet phldrT="[Text]" custT="1"/>
      <dgm:spPr/>
      <dgm:t>
        <a:bodyPr/>
        <a:lstStyle/>
        <a:p>
          <a:r>
            <a:rPr lang="bn-IN" sz="2800" dirty="0" smtClean="0">
              <a:latin typeface="NikoshBAN" pitchFamily="2" charset="0"/>
              <a:cs typeface="NikoshBAN" pitchFamily="2" charset="0"/>
            </a:rPr>
            <a:t>লেখা মুছে ফেলা যায়</a:t>
          </a:r>
          <a:endParaRPr lang="en-US" sz="2800" dirty="0">
            <a:latin typeface="NikoshBAN" pitchFamily="2" charset="0"/>
            <a:cs typeface="NikoshBAN" pitchFamily="2" charset="0"/>
          </a:endParaRPr>
        </a:p>
      </dgm:t>
    </dgm:pt>
    <dgm:pt modelId="{92104C8F-85ED-414D-9EFA-AF69E782700F}" type="parTrans" cxnId="{304D7517-9CA9-44B8-823A-6B181E58B074}">
      <dgm:prSet/>
      <dgm:spPr/>
      <dgm:t>
        <a:bodyPr/>
        <a:lstStyle/>
        <a:p>
          <a:endParaRPr lang="en-US" sz="3200"/>
        </a:p>
      </dgm:t>
    </dgm:pt>
    <dgm:pt modelId="{F2E25CDA-B40A-4978-99BC-214501CCD7CF}" type="sibTrans" cxnId="{304D7517-9CA9-44B8-823A-6B181E58B074}">
      <dgm:prSet/>
      <dgm:spPr/>
      <dgm:t>
        <a:bodyPr/>
        <a:lstStyle/>
        <a:p>
          <a:endParaRPr lang="en-US" sz="3200"/>
        </a:p>
      </dgm:t>
    </dgm:pt>
    <dgm:pt modelId="{6EB84FB7-1B1C-4003-A833-74B4EB3831DD}">
      <dgm:prSet phldrT="[Text]" custT="1"/>
      <dgm:spPr/>
      <dgm:t>
        <a:bodyPr/>
        <a:lstStyle/>
        <a:p>
          <a:r>
            <a:rPr lang="bn-IN" sz="2800" b="1" dirty="0" smtClean="0">
              <a:latin typeface="NikoshBAN" pitchFamily="2" charset="0"/>
              <a:cs typeface="NikoshBAN" pitchFamily="2" charset="0"/>
            </a:rPr>
            <a:t>লেখা ছোট বড় করা যায়</a:t>
          </a:r>
          <a:endParaRPr lang="en-US" sz="2800" b="1" dirty="0">
            <a:latin typeface="NikoshBAN" pitchFamily="2" charset="0"/>
            <a:cs typeface="NikoshBAN" pitchFamily="2" charset="0"/>
          </a:endParaRPr>
        </a:p>
      </dgm:t>
    </dgm:pt>
    <dgm:pt modelId="{2B546DA6-9241-415F-8F4C-F3F92DD65BED}" type="parTrans" cxnId="{2034C06D-CF4B-4FB0-AF52-FC2A7FE68CB7}">
      <dgm:prSet/>
      <dgm:spPr/>
      <dgm:t>
        <a:bodyPr/>
        <a:lstStyle/>
        <a:p>
          <a:endParaRPr lang="en-US" sz="3200"/>
        </a:p>
      </dgm:t>
    </dgm:pt>
    <dgm:pt modelId="{81E951B1-DF30-41C9-8C89-89A132A18FFC}" type="sibTrans" cxnId="{2034C06D-CF4B-4FB0-AF52-FC2A7FE68CB7}">
      <dgm:prSet/>
      <dgm:spPr/>
      <dgm:t>
        <a:bodyPr/>
        <a:lstStyle/>
        <a:p>
          <a:endParaRPr lang="en-US" sz="3200"/>
        </a:p>
      </dgm:t>
    </dgm:pt>
    <dgm:pt modelId="{C503A7F0-3CEE-4EF6-A40A-86C334F4FA81}">
      <dgm:prSet phldrT="[Text]" custT="1"/>
      <dgm:spPr/>
      <dgm:t>
        <a:bodyPr/>
        <a:lstStyle/>
        <a:p>
          <a:r>
            <a:rPr lang="bn-IN" sz="2400" b="1" dirty="0" smtClean="0">
              <a:latin typeface="NikoshBAN" pitchFamily="2" charset="0"/>
              <a:cs typeface="NikoshBAN" pitchFamily="2" charset="0"/>
            </a:rPr>
            <a:t>লেখায় বিভিন্ন কালার করা যায়</a:t>
          </a:r>
          <a:endParaRPr lang="en-US" sz="2400" b="1" dirty="0">
            <a:latin typeface="NikoshBAN" pitchFamily="2" charset="0"/>
            <a:cs typeface="NikoshBAN" pitchFamily="2" charset="0"/>
          </a:endParaRPr>
        </a:p>
      </dgm:t>
    </dgm:pt>
    <dgm:pt modelId="{AD5A9A33-A2C5-4BEA-B338-429D44049C14}" type="parTrans" cxnId="{62445DDD-E6F6-4364-8E36-9153C7CAFDEF}">
      <dgm:prSet/>
      <dgm:spPr/>
      <dgm:t>
        <a:bodyPr/>
        <a:lstStyle/>
        <a:p>
          <a:endParaRPr lang="en-US" sz="3200"/>
        </a:p>
      </dgm:t>
    </dgm:pt>
    <dgm:pt modelId="{53844197-B573-49DF-A057-B24068BFD78F}" type="sibTrans" cxnId="{62445DDD-E6F6-4364-8E36-9153C7CAFDEF}">
      <dgm:prSet/>
      <dgm:spPr/>
      <dgm:t>
        <a:bodyPr/>
        <a:lstStyle/>
        <a:p>
          <a:endParaRPr lang="en-US" sz="3200"/>
        </a:p>
      </dgm:t>
    </dgm:pt>
    <dgm:pt modelId="{167AC99B-EE74-40FB-ADC9-C3E3542AB11F}">
      <dgm:prSet phldrT="[Text]" custT="1"/>
      <dgm:spPr/>
      <dgm:t>
        <a:bodyPr/>
        <a:lstStyle/>
        <a:p>
          <a:r>
            <a:rPr lang="bn-IN" sz="2800" dirty="0" smtClean="0">
              <a:latin typeface="NikoshBAN" pitchFamily="2" charset="0"/>
              <a:cs typeface="NikoshBAN" pitchFamily="2" charset="0"/>
            </a:rPr>
            <a:t>বক্স আকারে </a:t>
          </a:r>
          <a:r>
            <a:rPr lang="en-US" sz="2800" dirty="0" err="1" smtClean="0">
              <a:latin typeface="NikoshBAN" pitchFamily="2" charset="0"/>
              <a:cs typeface="NikoshBAN" pitchFamily="2" charset="0"/>
            </a:rPr>
            <a:t>লে</a:t>
          </a:r>
          <a:r>
            <a:rPr lang="bn-IN" sz="2800" dirty="0" smtClean="0">
              <a:latin typeface="NikoshBAN" pitchFamily="2" charset="0"/>
              <a:cs typeface="NikoshBAN" pitchFamily="2" charset="0"/>
            </a:rPr>
            <a:t>খা যায়</a:t>
          </a:r>
          <a:endParaRPr lang="en-US" sz="2800" dirty="0">
            <a:latin typeface="NikoshBAN" pitchFamily="2" charset="0"/>
            <a:cs typeface="NikoshBAN" pitchFamily="2" charset="0"/>
          </a:endParaRPr>
        </a:p>
      </dgm:t>
    </dgm:pt>
    <dgm:pt modelId="{2339514A-5B6D-4722-8946-6A7B40330BB7}" type="parTrans" cxnId="{B8E70D2A-CD14-476A-95F2-B415B7374261}">
      <dgm:prSet/>
      <dgm:spPr/>
      <dgm:t>
        <a:bodyPr/>
        <a:lstStyle/>
        <a:p>
          <a:endParaRPr lang="en-US" sz="3200"/>
        </a:p>
      </dgm:t>
    </dgm:pt>
    <dgm:pt modelId="{61708EF3-7D93-4CEC-B606-C992229E0AE7}" type="sibTrans" cxnId="{B8E70D2A-CD14-476A-95F2-B415B7374261}">
      <dgm:prSet/>
      <dgm:spPr/>
      <dgm:t>
        <a:bodyPr/>
        <a:lstStyle/>
        <a:p>
          <a:endParaRPr lang="en-US" sz="3200"/>
        </a:p>
      </dgm:t>
    </dgm:pt>
    <dgm:pt modelId="{7849AC96-6FF6-4BDD-9554-EBB1212E4D79}">
      <dgm:prSet phldrT="[Text]" custT="1"/>
      <dgm:spPr/>
      <dgm:t>
        <a:bodyPr/>
        <a:lstStyle/>
        <a:p>
          <a:r>
            <a:rPr lang="bn-IN" sz="2800" b="1" dirty="0" smtClean="0">
              <a:latin typeface="NikoshBAN" pitchFamily="2" charset="0"/>
              <a:cs typeface="NikoshBAN" pitchFamily="2" charset="0"/>
            </a:rPr>
            <a:t>ছবি সংযোজন করা যায়</a:t>
          </a:r>
          <a:endParaRPr lang="en-US" sz="2800" b="1" dirty="0">
            <a:latin typeface="NikoshBAN" pitchFamily="2" charset="0"/>
            <a:cs typeface="NikoshBAN" pitchFamily="2" charset="0"/>
          </a:endParaRPr>
        </a:p>
      </dgm:t>
    </dgm:pt>
    <dgm:pt modelId="{639CB12C-A061-419A-9D85-AF3BC7C12798}" type="parTrans" cxnId="{02E3E267-D8B6-4239-B1F9-08840CDD5439}">
      <dgm:prSet/>
      <dgm:spPr/>
      <dgm:t>
        <a:bodyPr/>
        <a:lstStyle/>
        <a:p>
          <a:endParaRPr lang="en-US" sz="3200"/>
        </a:p>
      </dgm:t>
    </dgm:pt>
    <dgm:pt modelId="{43A9E90E-DD51-4582-9252-767E8FDCDC9F}" type="sibTrans" cxnId="{02E3E267-D8B6-4239-B1F9-08840CDD5439}">
      <dgm:prSet/>
      <dgm:spPr/>
      <dgm:t>
        <a:bodyPr/>
        <a:lstStyle/>
        <a:p>
          <a:endParaRPr lang="en-US" sz="3200"/>
        </a:p>
      </dgm:t>
    </dgm:pt>
    <dgm:pt modelId="{7E940C1A-2D7A-48DD-A52B-44E025B5EC9F}">
      <dgm:prSet phldrT="[Text]" custT="1"/>
      <dgm:spPr/>
      <dgm:t>
        <a:bodyPr/>
        <a:lstStyle/>
        <a:p>
          <a:r>
            <a:rPr lang="bn-IN" sz="2400" dirty="0" smtClean="0">
              <a:latin typeface="NikoshBAN" pitchFamily="2" charset="0"/>
              <a:cs typeface="NikoshBAN" pitchFamily="2" charset="0"/>
            </a:rPr>
            <a:t>টেবিল আকারে </a:t>
          </a:r>
          <a:r>
            <a:rPr lang="en-US" sz="2400" dirty="0" err="1" smtClean="0">
              <a:latin typeface="NikoshBAN" pitchFamily="2" charset="0"/>
              <a:cs typeface="NikoshBAN" pitchFamily="2" charset="0"/>
            </a:rPr>
            <a:t>লে</a:t>
          </a:r>
          <a:r>
            <a:rPr lang="bn-IN" sz="2400" dirty="0" smtClean="0">
              <a:latin typeface="NikoshBAN" pitchFamily="2" charset="0"/>
              <a:cs typeface="NikoshBAN" pitchFamily="2" charset="0"/>
            </a:rPr>
            <a:t>খা যায়</a:t>
          </a:r>
          <a:endParaRPr lang="en-US" sz="2400" dirty="0">
            <a:latin typeface="NikoshBAN" pitchFamily="2" charset="0"/>
            <a:cs typeface="NikoshBAN" pitchFamily="2" charset="0"/>
          </a:endParaRPr>
        </a:p>
      </dgm:t>
    </dgm:pt>
    <dgm:pt modelId="{C0A51522-F98A-4718-8991-D85A71B28042}" type="parTrans" cxnId="{72457726-A9EC-45A5-A6DE-06A2AD870807}">
      <dgm:prSet/>
      <dgm:spPr/>
      <dgm:t>
        <a:bodyPr/>
        <a:lstStyle/>
        <a:p>
          <a:endParaRPr lang="en-US" sz="3200"/>
        </a:p>
      </dgm:t>
    </dgm:pt>
    <dgm:pt modelId="{E65CFAEC-6892-4077-BF69-A026B5A32C29}" type="sibTrans" cxnId="{72457726-A9EC-45A5-A6DE-06A2AD870807}">
      <dgm:prSet/>
      <dgm:spPr/>
      <dgm:t>
        <a:bodyPr/>
        <a:lstStyle/>
        <a:p>
          <a:endParaRPr lang="en-US" sz="3200"/>
        </a:p>
      </dgm:t>
    </dgm:pt>
    <dgm:pt modelId="{286F17D3-92A8-4FA8-8A69-90E088E1DDE5}">
      <dgm:prSet phldrT="[Text]" custT="1"/>
      <dgm:spPr/>
      <dgm:t>
        <a:bodyPr/>
        <a:lstStyle/>
        <a:p>
          <a:r>
            <a:rPr lang="bn-IN" sz="2400" b="1" dirty="0" smtClean="0">
              <a:latin typeface="NikoshBAN" pitchFamily="2" charset="0"/>
              <a:cs typeface="NikoshBAN" pitchFamily="2" charset="0"/>
            </a:rPr>
            <a:t>সংরক্ষন করাএবং কপি করা যায়</a:t>
          </a:r>
          <a:endParaRPr lang="en-US" sz="2400" b="1" dirty="0">
            <a:latin typeface="NikoshBAN" pitchFamily="2" charset="0"/>
            <a:cs typeface="NikoshBAN" pitchFamily="2" charset="0"/>
          </a:endParaRPr>
        </a:p>
      </dgm:t>
    </dgm:pt>
    <dgm:pt modelId="{7FD98B47-09EC-4EC5-9E11-92F30A4F678D}" type="parTrans" cxnId="{B64C9804-5239-4D5B-9CD8-2CB8B3051079}">
      <dgm:prSet/>
      <dgm:spPr/>
      <dgm:t>
        <a:bodyPr/>
        <a:lstStyle/>
        <a:p>
          <a:endParaRPr lang="en-US" sz="3200"/>
        </a:p>
      </dgm:t>
    </dgm:pt>
    <dgm:pt modelId="{47125C04-3259-4846-A0D5-B9D0296E5181}" type="sibTrans" cxnId="{B64C9804-5239-4D5B-9CD8-2CB8B3051079}">
      <dgm:prSet/>
      <dgm:spPr/>
      <dgm:t>
        <a:bodyPr/>
        <a:lstStyle/>
        <a:p>
          <a:endParaRPr lang="en-US" sz="3200"/>
        </a:p>
      </dgm:t>
    </dgm:pt>
    <dgm:pt modelId="{1076CE7D-784A-481D-92B5-2DCE33FF6D75}" type="pres">
      <dgm:prSet presAssocID="{BA8CE941-4D06-4B58-AF3C-3D09E01429B9}" presName="Name0" presStyleCnt="0">
        <dgm:presLayoutVars>
          <dgm:dir/>
          <dgm:resizeHandles/>
        </dgm:presLayoutVars>
      </dgm:prSet>
      <dgm:spPr/>
      <dgm:t>
        <a:bodyPr/>
        <a:lstStyle/>
        <a:p>
          <a:endParaRPr lang="en-US"/>
        </a:p>
      </dgm:t>
    </dgm:pt>
    <dgm:pt modelId="{FE49A576-12D6-4802-9811-1ABCC1A62F95}" type="pres">
      <dgm:prSet presAssocID="{BFD63E10-EBD8-4DB0-A65F-9237EFC42C5E}" presName="compNode" presStyleCnt="0"/>
      <dgm:spPr/>
    </dgm:pt>
    <dgm:pt modelId="{4B661331-2691-484F-BBB2-BCBFA4B68926}" type="pres">
      <dgm:prSet presAssocID="{BFD63E10-EBD8-4DB0-A65F-9237EFC42C5E}" presName="dummyConnPt" presStyleCnt="0"/>
      <dgm:spPr/>
    </dgm:pt>
    <dgm:pt modelId="{F729BA60-D486-411C-AAA6-9291AF2CBC49}" type="pres">
      <dgm:prSet presAssocID="{BFD63E10-EBD8-4DB0-A65F-9237EFC42C5E}" presName="node" presStyleLbl="node1" presStyleIdx="0" presStyleCnt="9">
        <dgm:presLayoutVars>
          <dgm:bulletEnabled val="1"/>
        </dgm:presLayoutVars>
      </dgm:prSet>
      <dgm:spPr/>
      <dgm:t>
        <a:bodyPr/>
        <a:lstStyle/>
        <a:p>
          <a:endParaRPr lang="en-US"/>
        </a:p>
      </dgm:t>
    </dgm:pt>
    <dgm:pt modelId="{AFD8BF5D-0EA2-4CE4-AE23-7FDDE27AEB73}" type="pres">
      <dgm:prSet presAssocID="{21D7C1F1-8418-4F89-9597-246E3C7B4A0E}" presName="sibTrans" presStyleLbl="bgSibTrans2D1" presStyleIdx="0" presStyleCnt="8"/>
      <dgm:spPr/>
      <dgm:t>
        <a:bodyPr/>
        <a:lstStyle/>
        <a:p>
          <a:endParaRPr lang="en-US"/>
        </a:p>
      </dgm:t>
    </dgm:pt>
    <dgm:pt modelId="{B9A191A2-F694-4F69-B9BF-8AED918C797F}" type="pres">
      <dgm:prSet presAssocID="{5A93CC68-4166-4437-8C5A-BF603D384F9B}" presName="compNode" presStyleCnt="0"/>
      <dgm:spPr/>
    </dgm:pt>
    <dgm:pt modelId="{5D608BE5-A309-4FAF-928D-5AB036F58A9B}" type="pres">
      <dgm:prSet presAssocID="{5A93CC68-4166-4437-8C5A-BF603D384F9B}" presName="dummyConnPt" presStyleCnt="0"/>
      <dgm:spPr/>
    </dgm:pt>
    <dgm:pt modelId="{E3238304-806F-4BB7-A8A4-52A8E1E4B6CE}" type="pres">
      <dgm:prSet presAssocID="{5A93CC68-4166-4437-8C5A-BF603D384F9B}" presName="node" presStyleLbl="node1" presStyleIdx="1" presStyleCnt="9" custLinFactNeighborX="-4166" custLinFactNeighborY="1091">
        <dgm:presLayoutVars>
          <dgm:bulletEnabled val="1"/>
        </dgm:presLayoutVars>
      </dgm:prSet>
      <dgm:spPr/>
      <dgm:t>
        <a:bodyPr/>
        <a:lstStyle/>
        <a:p>
          <a:endParaRPr lang="en-US"/>
        </a:p>
      </dgm:t>
    </dgm:pt>
    <dgm:pt modelId="{97937070-5F4B-4922-9E0D-A6331B243795}" type="pres">
      <dgm:prSet presAssocID="{B0C350E7-AA76-4E7F-9FF1-A5755A6E8FDB}" presName="sibTrans" presStyleLbl="bgSibTrans2D1" presStyleIdx="1" presStyleCnt="8"/>
      <dgm:spPr/>
      <dgm:t>
        <a:bodyPr/>
        <a:lstStyle/>
        <a:p>
          <a:endParaRPr lang="en-US"/>
        </a:p>
      </dgm:t>
    </dgm:pt>
    <dgm:pt modelId="{493CFF43-54EE-4EC9-B3C8-2FBB9E932C89}" type="pres">
      <dgm:prSet presAssocID="{67CE00F6-A11D-4740-B303-FB497A885D60}" presName="compNode" presStyleCnt="0"/>
      <dgm:spPr/>
    </dgm:pt>
    <dgm:pt modelId="{EBC68B4E-D741-4AA3-9F29-32B1DF90A994}" type="pres">
      <dgm:prSet presAssocID="{67CE00F6-A11D-4740-B303-FB497A885D60}" presName="dummyConnPt" presStyleCnt="0"/>
      <dgm:spPr/>
    </dgm:pt>
    <dgm:pt modelId="{26FF47E4-44D2-49BE-A733-C185EB388E17}" type="pres">
      <dgm:prSet presAssocID="{67CE00F6-A11D-4740-B303-FB497A885D60}" presName="node" presStyleLbl="node1" presStyleIdx="2" presStyleCnt="9" custLinFactNeighborX="-4166" custLinFactNeighborY="-453">
        <dgm:presLayoutVars>
          <dgm:bulletEnabled val="1"/>
        </dgm:presLayoutVars>
      </dgm:prSet>
      <dgm:spPr/>
      <dgm:t>
        <a:bodyPr/>
        <a:lstStyle/>
        <a:p>
          <a:endParaRPr lang="en-US"/>
        </a:p>
      </dgm:t>
    </dgm:pt>
    <dgm:pt modelId="{25490489-D000-49A9-A187-1B83E8B89E00}" type="pres">
      <dgm:prSet presAssocID="{F2E25CDA-B40A-4978-99BC-214501CCD7CF}" presName="sibTrans" presStyleLbl="bgSibTrans2D1" presStyleIdx="2" presStyleCnt="8"/>
      <dgm:spPr/>
      <dgm:t>
        <a:bodyPr/>
        <a:lstStyle/>
        <a:p>
          <a:endParaRPr lang="en-US"/>
        </a:p>
      </dgm:t>
    </dgm:pt>
    <dgm:pt modelId="{E7F9F72C-1EA7-47D9-995C-DD577845983F}" type="pres">
      <dgm:prSet presAssocID="{6EB84FB7-1B1C-4003-A833-74B4EB3831DD}" presName="compNode" presStyleCnt="0"/>
      <dgm:spPr/>
    </dgm:pt>
    <dgm:pt modelId="{0BAC8D59-26E4-4C2F-A151-730B482995FE}" type="pres">
      <dgm:prSet presAssocID="{6EB84FB7-1B1C-4003-A833-74B4EB3831DD}" presName="dummyConnPt" presStyleCnt="0"/>
      <dgm:spPr/>
    </dgm:pt>
    <dgm:pt modelId="{9C430DF3-2581-42B9-AA04-76A8DFD86525}" type="pres">
      <dgm:prSet presAssocID="{6EB84FB7-1B1C-4003-A833-74B4EB3831DD}" presName="node" presStyleLbl="node1" presStyleIdx="3" presStyleCnt="9" custLinFactNeighborX="-4166">
        <dgm:presLayoutVars>
          <dgm:bulletEnabled val="1"/>
        </dgm:presLayoutVars>
      </dgm:prSet>
      <dgm:spPr/>
      <dgm:t>
        <a:bodyPr/>
        <a:lstStyle/>
        <a:p>
          <a:endParaRPr lang="en-US"/>
        </a:p>
      </dgm:t>
    </dgm:pt>
    <dgm:pt modelId="{45211010-71AE-40ED-8346-434EF5003120}" type="pres">
      <dgm:prSet presAssocID="{81E951B1-DF30-41C9-8C89-89A132A18FFC}" presName="sibTrans" presStyleLbl="bgSibTrans2D1" presStyleIdx="3" presStyleCnt="8"/>
      <dgm:spPr/>
      <dgm:t>
        <a:bodyPr/>
        <a:lstStyle/>
        <a:p>
          <a:endParaRPr lang="en-US"/>
        </a:p>
      </dgm:t>
    </dgm:pt>
    <dgm:pt modelId="{70B2D64E-B3D7-43F3-AB12-44E2ABD74081}" type="pres">
      <dgm:prSet presAssocID="{C503A7F0-3CEE-4EF6-A40A-86C334F4FA81}" presName="compNode" presStyleCnt="0"/>
      <dgm:spPr/>
    </dgm:pt>
    <dgm:pt modelId="{30719633-35BC-404B-8027-A382294D29A0}" type="pres">
      <dgm:prSet presAssocID="{C503A7F0-3CEE-4EF6-A40A-86C334F4FA81}" presName="dummyConnPt" presStyleCnt="0"/>
      <dgm:spPr/>
    </dgm:pt>
    <dgm:pt modelId="{2921D646-0252-4C72-9625-0AE31C05BCA2}" type="pres">
      <dgm:prSet presAssocID="{C503A7F0-3CEE-4EF6-A40A-86C334F4FA81}" presName="node" presStyleLbl="node1" presStyleIdx="4" presStyleCnt="9" custScaleY="133545" custLinFactNeighborX="-5351" custLinFactNeighborY="7135">
        <dgm:presLayoutVars>
          <dgm:bulletEnabled val="1"/>
        </dgm:presLayoutVars>
      </dgm:prSet>
      <dgm:spPr/>
      <dgm:t>
        <a:bodyPr/>
        <a:lstStyle/>
        <a:p>
          <a:endParaRPr lang="en-US"/>
        </a:p>
      </dgm:t>
    </dgm:pt>
    <dgm:pt modelId="{0B347601-69F7-48BC-AAFC-E9C11EB1A012}" type="pres">
      <dgm:prSet presAssocID="{53844197-B573-49DF-A057-B24068BFD78F}" presName="sibTrans" presStyleLbl="bgSibTrans2D1" presStyleIdx="4" presStyleCnt="8"/>
      <dgm:spPr/>
      <dgm:t>
        <a:bodyPr/>
        <a:lstStyle/>
        <a:p>
          <a:endParaRPr lang="en-US"/>
        </a:p>
      </dgm:t>
    </dgm:pt>
    <dgm:pt modelId="{F8A0F791-6D10-4BC0-A51A-E94FD009B357}" type="pres">
      <dgm:prSet presAssocID="{167AC99B-EE74-40FB-ADC9-C3E3542AB11F}" presName="compNode" presStyleCnt="0"/>
      <dgm:spPr/>
    </dgm:pt>
    <dgm:pt modelId="{98F71F53-49B0-44E4-9546-515C03705F47}" type="pres">
      <dgm:prSet presAssocID="{167AC99B-EE74-40FB-ADC9-C3E3542AB11F}" presName="dummyConnPt" presStyleCnt="0"/>
      <dgm:spPr/>
    </dgm:pt>
    <dgm:pt modelId="{D4DC0B9B-C76A-401F-B999-12DBE3A6A16A}" type="pres">
      <dgm:prSet presAssocID="{167AC99B-EE74-40FB-ADC9-C3E3542AB11F}" presName="node" presStyleLbl="node1" presStyleIdx="5" presStyleCnt="9" custLinFactNeighborX="-4166" custLinFactNeighborY="1091">
        <dgm:presLayoutVars>
          <dgm:bulletEnabled val="1"/>
        </dgm:presLayoutVars>
      </dgm:prSet>
      <dgm:spPr/>
      <dgm:t>
        <a:bodyPr/>
        <a:lstStyle/>
        <a:p>
          <a:endParaRPr lang="en-US"/>
        </a:p>
      </dgm:t>
    </dgm:pt>
    <dgm:pt modelId="{FB06662B-5CF6-40F6-8E61-20169C943DC9}" type="pres">
      <dgm:prSet presAssocID="{61708EF3-7D93-4CEC-B606-C992229E0AE7}" presName="sibTrans" presStyleLbl="bgSibTrans2D1" presStyleIdx="5" presStyleCnt="8"/>
      <dgm:spPr/>
      <dgm:t>
        <a:bodyPr/>
        <a:lstStyle/>
        <a:p>
          <a:endParaRPr lang="en-US"/>
        </a:p>
      </dgm:t>
    </dgm:pt>
    <dgm:pt modelId="{F2193C88-1DAE-4CE1-8636-66565CA6CC3B}" type="pres">
      <dgm:prSet presAssocID="{7849AC96-6FF6-4BDD-9554-EBB1212E4D79}" presName="compNode" presStyleCnt="0"/>
      <dgm:spPr/>
    </dgm:pt>
    <dgm:pt modelId="{3C76F882-2C8E-43AD-BEFC-9457F708079E}" type="pres">
      <dgm:prSet presAssocID="{7849AC96-6FF6-4BDD-9554-EBB1212E4D79}" presName="dummyConnPt" presStyleCnt="0"/>
      <dgm:spPr/>
    </dgm:pt>
    <dgm:pt modelId="{033CD791-F94E-4D98-9AA8-7CFD0B299038}" type="pres">
      <dgm:prSet presAssocID="{7849AC96-6FF6-4BDD-9554-EBB1212E4D79}" presName="node" presStyleLbl="node1" presStyleIdx="6" presStyleCnt="9" custLinFactNeighborX="-4166" custLinFactNeighborY="1091">
        <dgm:presLayoutVars>
          <dgm:bulletEnabled val="1"/>
        </dgm:presLayoutVars>
      </dgm:prSet>
      <dgm:spPr/>
      <dgm:t>
        <a:bodyPr/>
        <a:lstStyle/>
        <a:p>
          <a:endParaRPr lang="en-US"/>
        </a:p>
      </dgm:t>
    </dgm:pt>
    <dgm:pt modelId="{BC67B342-EF09-4353-8801-E4644958AD97}" type="pres">
      <dgm:prSet presAssocID="{43A9E90E-DD51-4582-9252-767E8FDCDC9F}" presName="sibTrans" presStyleLbl="bgSibTrans2D1" presStyleIdx="6" presStyleCnt="8"/>
      <dgm:spPr/>
      <dgm:t>
        <a:bodyPr/>
        <a:lstStyle/>
        <a:p>
          <a:endParaRPr lang="en-US"/>
        </a:p>
      </dgm:t>
    </dgm:pt>
    <dgm:pt modelId="{827206C8-9C81-44B5-8569-05488C1CD8E3}" type="pres">
      <dgm:prSet presAssocID="{7E940C1A-2D7A-48DD-A52B-44E025B5EC9F}" presName="compNode" presStyleCnt="0"/>
      <dgm:spPr/>
    </dgm:pt>
    <dgm:pt modelId="{A68FC1A2-3B80-4AE6-B543-00DB0B7FE16C}" type="pres">
      <dgm:prSet presAssocID="{7E940C1A-2D7A-48DD-A52B-44E025B5EC9F}" presName="dummyConnPt" presStyleCnt="0"/>
      <dgm:spPr/>
    </dgm:pt>
    <dgm:pt modelId="{CD23C504-9E69-433A-9EE0-27FCCA720F66}" type="pres">
      <dgm:prSet presAssocID="{7E940C1A-2D7A-48DD-A52B-44E025B5EC9F}" presName="node" presStyleLbl="node1" presStyleIdx="7" presStyleCnt="9" custLinFactNeighborX="-4166" custLinFactNeighborY="1091">
        <dgm:presLayoutVars>
          <dgm:bulletEnabled val="1"/>
        </dgm:presLayoutVars>
      </dgm:prSet>
      <dgm:spPr/>
      <dgm:t>
        <a:bodyPr/>
        <a:lstStyle/>
        <a:p>
          <a:endParaRPr lang="en-US"/>
        </a:p>
      </dgm:t>
    </dgm:pt>
    <dgm:pt modelId="{2281C271-6B03-4F7A-962E-0281493BB776}" type="pres">
      <dgm:prSet presAssocID="{E65CFAEC-6892-4077-BF69-A026B5A32C29}" presName="sibTrans" presStyleLbl="bgSibTrans2D1" presStyleIdx="7" presStyleCnt="8"/>
      <dgm:spPr/>
      <dgm:t>
        <a:bodyPr/>
        <a:lstStyle/>
        <a:p>
          <a:endParaRPr lang="en-US"/>
        </a:p>
      </dgm:t>
    </dgm:pt>
    <dgm:pt modelId="{DDAC3125-B81E-4622-AFB3-924719AE757E}" type="pres">
      <dgm:prSet presAssocID="{286F17D3-92A8-4FA8-8A69-90E088E1DDE5}" presName="compNode" presStyleCnt="0"/>
      <dgm:spPr/>
    </dgm:pt>
    <dgm:pt modelId="{37495D94-6692-4A0F-8AFC-B759C17676CB}" type="pres">
      <dgm:prSet presAssocID="{286F17D3-92A8-4FA8-8A69-90E088E1DDE5}" presName="dummyConnPt" presStyleCnt="0"/>
      <dgm:spPr/>
    </dgm:pt>
    <dgm:pt modelId="{51B63072-5631-4985-9B65-B3EEEDFD387A}" type="pres">
      <dgm:prSet presAssocID="{286F17D3-92A8-4FA8-8A69-90E088E1DDE5}" presName="node" presStyleLbl="node1" presStyleIdx="8" presStyleCnt="9" custScaleX="120897" custScaleY="89858" custLinFactNeighborX="-4166">
        <dgm:presLayoutVars>
          <dgm:bulletEnabled val="1"/>
        </dgm:presLayoutVars>
      </dgm:prSet>
      <dgm:spPr/>
      <dgm:t>
        <a:bodyPr/>
        <a:lstStyle/>
        <a:p>
          <a:endParaRPr lang="en-US"/>
        </a:p>
      </dgm:t>
    </dgm:pt>
  </dgm:ptLst>
  <dgm:cxnLst>
    <dgm:cxn modelId="{3FDAD5AC-6867-4486-80BA-B107A47B1928}" type="presOf" srcId="{F2E25CDA-B40A-4978-99BC-214501CCD7CF}" destId="{25490489-D000-49A9-A187-1B83E8B89E00}" srcOrd="0" destOrd="0" presId="urn:microsoft.com/office/officeart/2005/8/layout/bProcess4"/>
    <dgm:cxn modelId="{C6D25529-618B-4E9C-A231-9C3683D0BE62}" type="presOf" srcId="{61708EF3-7D93-4CEC-B606-C992229E0AE7}" destId="{FB06662B-5CF6-40F6-8E61-20169C943DC9}" srcOrd="0" destOrd="0" presId="urn:microsoft.com/office/officeart/2005/8/layout/bProcess4"/>
    <dgm:cxn modelId="{B64C9804-5239-4D5B-9CD8-2CB8B3051079}" srcId="{BA8CE941-4D06-4B58-AF3C-3D09E01429B9}" destId="{286F17D3-92A8-4FA8-8A69-90E088E1DDE5}" srcOrd="8" destOrd="0" parTransId="{7FD98B47-09EC-4EC5-9E11-92F30A4F678D}" sibTransId="{47125C04-3259-4846-A0D5-B9D0296E5181}"/>
    <dgm:cxn modelId="{02129DF6-1F6F-4545-97C6-A1375E2A63DB}" type="presOf" srcId="{E65CFAEC-6892-4077-BF69-A026B5A32C29}" destId="{2281C271-6B03-4F7A-962E-0281493BB776}" srcOrd="0" destOrd="0" presId="urn:microsoft.com/office/officeart/2005/8/layout/bProcess4"/>
    <dgm:cxn modelId="{FDB78AB7-FA64-482F-8138-2B752AF22054}" srcId="{BA8CE941-4D06-4B58-AF3C-3D09E01429B9}" destId="{BFD63E10-EBD8-4DB0-A65F-9237EFC42C5E}" srcOrd="0" destOrd="0" parTransId="{F2FBC24D-B2B9-4EFD-9A67-D86850D1E428}" sibTransId="{21D7C1F1-8418-4F89-9597-246E3C7B4A0E}"/>
    <dgm:cxn modelId="{8D8DB2BD-4B5E-4986-96EB-CF4E4A8C0E09}" type="presOf" srcId="{53844197-B573-49DF-A057-B24068BFD78F}" destId="{0B347601-69F7-48BC-AAFC-E9C11EB1A012}" srcOrd="0" destOrd="0" presId="urn:microsoft.com/office/officeart/2005/8/layout/bProcess4"/>
    <dgm:cxn modelId="{A04C4A6C-7D53-4EB7-9FC5-7C42D04C30EC}" type="presOf" srcId="{7E940C1A-2D7A-48DD-A52B-44E025B5EC9F}" destId="{CD23C504-9E69-433A-9EE0-27FCCA720F66}" srcOrd="0" destOrd="0" presId="urn:microsoft.com/office/officeart/2005/8/layout/bProcess4"/>
    <dgm:cxn modelId="{D39EB9DE-55F9-4B21-A90A-008BE72BFDC8}" type="presOf" srcId="{5A93CC68-4166-4437-8C5A-BF603D384F9B}" destId="{E3238304-806F-4BB7-A8A4-52A8E1E4B6CE}" srcOrd="0" destOrd="0" presId="urn:microsoft.com/office/officeart/2005/8/layout/bProcess4"/>
    <dgm:cxn modelId="{070A2FFC-3891-43E9-8F25-23EF187034DA}" type="presOf" srcId="{7849AC96-6FF6-4BDD-9554-EBB1212E4D79}" destId="{033CD791-F94E-4D98-9AA8-7CFD0B299038}" srcOrd="0" destOrd="0" presId="urn:microsoft.com/office/officeart/2005/8/layout/bProcess4"/>
    <dgm:cxn modelId="{72457726-A9EC-45A5-A6DE-06A2AD870807}" srcId="{BA8CE941-4D06-4B58-AF3C-3D09E01429B9}" destId="{7E940C1A-2D7A-48DD-A52B-44E025B5EC9F}" srcOrd="7" destOrd="0" parTransId="{C0A51522-F98A-4718-8991-D85A71B28042}" sibTransId="{E65CFAEC-6892-4077-BF69-A026B5A32C29}"/>
    <dgm:cxn modelId="{D4D30D83-C818-438C-BF58-EEB514A81BD8}" type="presOf" srcId="{C503A7F0-3CEE-4EF6-A40A-86C334F4FA81}" destId="{2921D646-0252-4C72-9625-0AE31C05BCA2}" srcOrd="0" destOrd="0" presId="urn:microsoft.com/office/officeart/2005/8/layout/bProcess4"/>
    <dgm:cxn modelId="{E01FFA9F-75A6-4C65-9694-D617A4D24982}" type="presOf" srcId="{43A9E90E-DD51-4582-9252-767E8FDCDC9F}" destId="{BC67B342-EF09-4353-8801-E4644958AD97}" srcOrd="0" destOrd="0" presId="urn:microsoft.com/office/officeart/2005/8/layout/bProcess4"/>
    <dgm:cxn modelId="{C34E010E-8456-425D-83DA-9577CAAC6727}" type="presOf" srcId="{21D7C1F1-8418-4F89-9597-246E3C7B4A0E}" destId="{AFD8BF5D-0EA2-4CE4-AE23-7FDDE27AEB73}" srcOrd="0" destOrd="0" presId="urn:microsoft.com/office/officeart/2005/8/layout/bProcess4"/>
    <dgm:cxn modelId="{8F4A4F1B-0B78-4491-BEB6-A35FE4D4F28D}" type="presOf" srcId="{286F17D3-92A8-4FA8-8A69-90E088E1DDE5}" destId="{51B63072-5631-4985-9B65-B3EEEDFD387A}" srcOrd="0" destOrd="0" presId="urn:microsoft.com/office/officeart/2005/8/layout/bProcess4"/>
    <dgm:cxn modelId="{62445DDD-E6F6-4364-8E36-9153C7CAFDEF}" srcId="{BA8CE941-4D06-4B58-AF3C-3D09E01429B9}" destId="{C503A7F0-3CEE-4EF6-A40A-86C334F4FA81}" srcOrd="4" destOrd="0" parTransId="{AD5A9A33-A2C5-4BEA-B338-429D44049C14}" sibTransId="{53844197-B573-49DF-A057-B24068BFD78F}"/>
    <dgm:cxn modelId="{EA80A00E-775D-4647-ABF4-883FCBCBDCD4}" type="presOf" srcId="{167AC99B-EE74-40FB-ADC9-C3E3542AB11F}" destId="{D4DC0B9B-C76A-401F-B999-12DBE3A6A16A}" srcOrd="0" destOrd="0" presId="urn:microsoft.com/office/officeart/2005/8/layout/bProcess4"/>
    <dgm:cxn modelId="{8542E72E-5270-434A-BA29-968349974EC5}" type="presOf" srcId="{B0C350E7-AA76-4E7F-9FF1-A5755A6E8FDB}" destId="{97937070-5F4B-4922-9E0D-A6331B243795}" srcOrd="0" destOrd="0" presId="urn:microsoft.com/office/officeart/2005/8/layout/bProcess4"/>
    <dgm:cxn modelId="{FBF669B7-6B7B-4585-A3A8-17382416258D}" type="presOf" srcId="{81E951B1-DF30-41C9-8C89-89A132A18FFC}" destId="{45211010-71AE-40ED-8346-434EF5003120}" srcOrd="0" destOrd="0" presId="urn:microsoft.com/office/officeart/2005/8/layout/bProcess4"/>
    <dgm:cxn modelId="{02E3E267-D8B6-4239-B1F9-08840CDD5439}" srcId="{BA8CE941-4D06-4B58-AF3C-3D09E01429B9}" destId="{7849AC96-6FF6-4BDD-9554-EBB1212E4D79}" srcOrd="6" destOrd="0" parTransId="{639CB12C-A061-419A-9D85-AF3BC7C12798}" sibTransId="{43A9E90E-DD51-4582-9252-767E8FDCDC9F}"/>
    <dgm:cxn modelId="{F317B9CC-0557-412F-9506-F940F07EA984}" srcId="{BA8CE941-4D06-4B58-AF3C-3D09E01429B9}" destId="{5A93CC68-4166-4437-8C5A-BF603D384F9B}" srcOrd="1" destOrd="0" parTransId="{AAD55A93-17F6-46C8-83F1-1AB0C1EC7AE1}" sibTransId="{B0C350E7-AA76-4E7F-9FF1-A5755A6E8FDB}"/>
    <dgm:cxn modelId="{AE4015D6-C7C6-4E66-A4CA-633E09AB6104}" type="presOf" srcId="{67CE00F6-A11D-4740-B303-FB497A885D60}" destId="{26FF47E4-44D2-49BE-A733-C185EB388E17}" srcOrd="0" destOrd="0" presId="urn:microsoft.com/office/officeart/2005/8/layout/bProcess4"/>
    <dgm:cxn modelId="{2034C06D-CF4B-4FB0-AF52-FC2A7FE68CB7}" srcId="{BA8CE941-4D06-4B58-AF3C-3D09E01429B9}" destId="{6EB84FB7-1B1C-4003-A833-74B4EB3831DD}" srcOrd="3" destOrd="0" parTransId="{2B546DA6-9241-415F-8F4C-F3F92DD65BED}" sibTransId="{81E951B1-DF30-41C9-8C89-89A132A18FFC}"/>
    <dgm:cxn modelId="{1D143565-B878-4DA9-B5EE-1D35DF09AAE8}" type="presOf" srcId="{BFD63E10-EBD8-4DB0-A65F-9237EFC42C5E}" destId="{F729BA60-D486-411C-AAA6-9291AF2CBC49}" srcOrd="0" destOrd="0" presId="urn:microsoft.com/office/officeart/2005/8/layout/bProcess4"/>
    <dgm:cxn modelId="{D68CE954-EDAA-4269-A424-310B39A70BDC}" type="presOf" srcId="{6EB84FB7-1B1C-4003-A833-74B4EB3831DD}" destId="{9C430DF3-2581-42B9-AA04-76A8DFD86525}" srcOrd="0" destOrd="0" presId="urn:microsoft.com/office/officeart/2005/8/layout/bProcess4"/>
    <dgm:cxn modelId="{B8E70D2A-CD14-476A-95F2-B415B7374261}" srcId="{BA8CE941-4D06-4B58-AF3C-3D09E01429B9}" destId="{167AC99B-EE74-40FB-ADC9-C3E3542AB11F}" srcOrd="5" destOrd="0" parTransId="{2339514A-5B6D-4722-8946-6A7B40330BB7}" sibTransId="{61708EF3-7D93-4CEC-B606-C992229E0AE7}"/>
    <dgm:cxn modelId="{304D7517-9CA9-44B8-823A-6B181E58B074}" srcId="{BA8CE941-4D06-4B58-AF3C-3D09E01429B9}" destId="{67CE00F6-A11D-4740-B303-FB497A885D60}" srcOrd="2" destOrd="0" parTransId="{92104C8F-85ED-414D-9EFA-AF69E782700F}" sibTransId="{F2E25CDA-B40A-4978-99BC-214501CCD7CF}"/>
    <dgm:cxn modelId="{20364E66-940D-442C-8818-0A98E92C4119}" type="presOf" srcId="{BA8CE941-4D06-4B58-AF3C-3D09E01429B9}" destId="{1076CE7D-784A-481D-92B5-2DCE33FF6D75}" srcOrd="0" destOrd="0" presId="urn:microsoft.com/office/officeart/2005/8/layout/bProcess4"/>
    <dgm:cxn modelId="{ADE7347D-D75D-47A7-A022-DCA56FCA9D30}" type="presParOf" srcId="{1076CE7D-784A-481D-92B5-2DCE33FF6D75}" destId="{FE49A576-12D6-4802-9811-1ABCC1A62F95}" srcOrd="0" destOrd="0" presId="urn:microsoft.com/office/officeart/2005/8/layout/bProcess4"/>
    <dgm:cxn modelId="{5A033ADA-C03A-4A87-98CD-92022B071183}" type="presParOf" srcId="{FE49A576-12D6-4802-9811-1ABCC1A62F95}" destId="{4B661331-2691-484F-BBB2-BCBFA4B68926}" srcOrd="0" destOrd="0" presId="urn:microsoft.com/office/officeart/2005/8/layout/bProcess4"/>
    <dgm:cxn modelId="{1F4E2171-47D7-477A-BAFF-9838A5F9CF12}" type="presParOf" srcId="{FE49A576-12D6-4802-9811-1ABCC1A62F95}" destId="{F729BA60-D486-411C-AAA6-9291AF2CBC49}" srcOrd="1" destOrd="0" presId="urn:microsoft.com/office/officeart/2005/8/layout/bProcess4"/>
    <dgm:cxn modelId="{7440CE60-62DF-483F-B59E-34D1DE5F0C75}" type="presParOf" srcId="{1076CE7D-784A-481D-92B5-2DCE33FF6D75}" destId="{AFD8BF5D-0EA2-4CE4-AE23-7FDDE27AEB73}" srcOrd="1" destOrd="0" presId="urn:microsoft.com/office/officeart/2005/8/layout/bProcess4"/>
    <dgm:cxn modelId="{EF983270-336C-4621-B742-C93D8DEBAF54}" type="presParOf" srcId="{1076CE7D-784A-481D-92B5-2DCE33FF6D75}" destId="{B9A191A2-F694-4F69-B9BF-8AED918C797F}" srcOrd="2" destOrd="0" presId="urn:microsoft.com/office/officeart/2005/8/layout/bProcess4"/>
    <dgm:cxn modelId="{4720EFC2-51FC-4FCC-8D16-FECCC992359E}" type="presParOf" srcId="{B9A191A2-F694-4F69-B9BF-8AED918C797F}" destId="{5D608BE5-A309-4FAF-928D-5AB036F58A9B}" srcOrd="0" destOrd="0" presId="urn:microsoft.com/office/officeart/2005/8/layout/bProcess4"/>
    <dgm:cxn modelId="{9A172226-FB77-4FDF-99D7-B9D82A57CFFE}" type="presParOf" srcId="{B9A191A2-F694-4F69-B9BF-8AED918C797F}" destId="{E3238304-806F-4BB7-A8A4-52A8E1E4B6CE}" srcOrd="1" destOrd="0" presId="urn:microsoft.com/office/officeart/2005/8/layout/bProcess4"/>
    <dgm:cxn modelId="{4CBFE39F-8003-4217-81FE-7296A299ACFC}" type="presParOf" srcId="{1076CE7D-784A-481D-92B5-2DCE33FF6D75}" destId="{97937070-5F4B-4922-9E0D-A6331B243795}" srcOrd="3" destOrd="0" presId="urn:microsoft.com/office/officeart/2005/8/layout/bProcess4"/>
    <dgm:cxn modelId="{8EE195A1-7DA2-478D-AEE0-D4F35C696ED9}" type="presParOf" srcId="{1076CE7D-784A-481D-92B5-2DCE33FF6D75}" destId="{493CFF43-54EE-4EC9-B3C8-2FBB9E932C89}" srcOrd="4" destOrd="0" presId="urn:microsoft.com/office/officeart/2005/8/layout/bProcess4"/>
    <dgm:cxn modelId="{D7F6C101-193E-41A1-90BD-7FEC292E54FB}" type="presParOf" srcId="{493CFF43-54EE-4EC9-B3C8-2FBB9E932C89}" destId="{EBC68B4E-D741-4AA3-9F29-32B1DF90A994}" srcOrd="0" destOrd="0" presId="urn:microsoft.com/office/officeart/2005/8/layout/bProcess4"/>
    <dgm:cxn modelId="{FC6011CB-B859-429C-ACA5-0792653404FC}" type="presParOf" srcId="{493CFF43-54EE-4EC9-B3C8-2FBB9E932C89}" destId="{26FF47E4-44D2-49BE-A733-C185EB388E17}" srcOrd="1" destOrd="0" presId="urn:microsoft.com/office/officeart/2005/8/layout/bProcess4"/>
    <dgm:cxn modelId="{AD744109-E5E0-44D3-B08F-EFE3D306A38D}" type="presParOf" srcId="{1076CE7D-784A-481D-92B5-2DCE33FF6D75}" destId="{25490489-D000-49A9-A187-1B83E8B89E00}" srcOrd="5" destOrd="0" presId="urn:microsoft.com/office/officeart/2005/8/layout/bProcess4"/>
    <dgm:cxn modelId="{DF295FDE-5499-4DF4-A1AD-61C8C3CEF51E}" type="presParOf" srcId="{1076CE7D-784A-481D-92B5-2DCE33FF6D75}" destId="{E7F9F72C-1EA7-47D9-995C-DD577845983F}" srcOrd="6" destOrd="0" presId="urn:microsoft.com/office/officeart/2005/8/layout/bProcess4"/>
    <dgm:cxn modelId="{79636D29-738D-483D-AFDF-444DB3988E5E}" type="presParOf" srcId="{E7F9F72C-1EA7-47D9-995C-DD577845983F}" destId="{0BAC8D59-26E4-4C2F-A151-730B482995FE}" srcOrd="0" destOrd="0" presId="urn:microsoft.com/office/officeart/2005/8/layout/bProcess4"/>
    <dgm:cxn modelId="{4E688E6D-2EDE-4289-A369-8B9E558073D3}" type="presParOf" srcId="{E7F9F72C-1EA7-47D9-995C-DD577845983F}" destId="{9C430DF3-2581-42B9-AA04-76A8DFD86525}" srcOrd="1" destOrd="0" presId="urn:microsoft.com/office/officeart/2005/8/layout/bProcess4"/>
    <dgm:cxn modelId="{4F7A8DF2-1271-4A67-A3AB-2872DA9601C3}" type="presParOf" srcId="{1076CE7D-784A-481D-92B5-2DCE33FF6D75}" destId="{45211010-71AE-40ED-8346-434EF5003120}" srcOrd="7" destOrd="0" presId="urn:microsoft.com/office/officeart/2005/8/layout/bProcess4"/>
    <dgm:cxn modelId="{86C053BE-5D65-41A5-82EC-3AB35ED1F017}" type="presParOf" srcId="{1076CE7D-784A-481D-92B5-2DCE33FF6D75}" destId="{70B2D64E-B3D7-43F3-AB12-44E2ABD74081}" srcOrd="8" destOrd="0" presId="urn:microsoft.com/office/officeart/2005/8/layout/bProcess4"/>
    <dgm:cxn modelId="{EAE1568F-E97C-4081-9904-1655B3E5E23E}" type="presParOf" srcId="{70B2D64E-B3D7-43F3-AB12-44E2ABD74081}" destId="{30719633-35BC-404B-8027-A382294D29A0}" srcOrd="0" destOrd="0" presId="urn:microsoft.com/office/officeart/2005/8/layout/bProcess4"/>
    <dgm:cxn modelId="{06B2ED25-36CB-481A-A3D9-6EF406B7ED00}" type="presParOf" srcId="{70B2D64E-B3D7-43F3-AB12-44E2ABD74081}" destId="{2921D646-0252-4C72-9625-0AE31C05BCA2}" srcOrd="1" destOrd="0" presId="urn:microsoft.com/office/officeart/2005/8/layout/bProcess4"/>
    <dgm:cxn modelId="{DC06FE04-9C25-415B-B8C0-B86560CF9C3B}" type="presParOf" srcId="{1076CE7D-784A-481D-92B5-2DCE33FF6D75}" destId="{0B347601-69F7-48BC-AAFC-E9C11EB1A012}" srcOrd="9" destOrd="0" presId="urn:microsoft.com/office/officeart/2005/8/layout/bProcess4"/>
    <dgm:cxn modelId="{D11E9A87-0105-4C6E-996A-9577A4E8F404}" type="presParOf" srcId="{1076CE7D-784A-481D-92B5-2DCE33FF6D75}" destId="{F8A0F791-6D10-4BC0-A51A-E94FD009B357}" srcOrd="10" destOrd="0" presId="urn:microsoft.com/office/officeart/2005/8/layout/bProcess4"/>
    <dgm:cxn modelId="{D05A7AAE-560F-4331-90A2-A8B1222A2E51}" type="presParOf" srcId="{F8A0F791-6D10-4BC0-A51A-E94FD009B357}" destId="{98F71F53-49B0-44E4-9546-515C03705F47}" srcOrd="0" destOrd="0" presId="urn:microsoft.com/office/officeart/2005/8/layout/bProcess4"/>
    <dgm:cxn modelId="{95CD91AA-6D55-4E15-944E-37A6800366DB}" type="presParOf" srcId="{F8A0F791-6D10-4BC0-A51A-E94FD009B357}" destId="{D4DC0B9B-C76A-401F-B999-12DBE3A6A16A}" srcOrd="1" destOrd="0" presId="urn:microsoft.com/office/officeart/2005/8/layout/bProcess4"/>
    <dgm:cxn modelId="{3DBC5B8E-F584-4F5C-901E-B4564FCDF6E8}" type="presParOf" srcId="{1076CE7D-784A-481D-92B5-2DCE33FF6D75}" destId="{FB06662B-5CF6-40F6-8E61-20169C943DC9}" srcOrd="11" destOrd="0" presId="urn:microsoft.com/office/officeart/2005/8/layout/bProcess4"/>
    <dgm:cxn modelId="{EFE32F42-857C-4F8F-BD70-89CC3490345B}" type="presParOf" srcId="{1076CE7D-784A-481D-92B5-2DCE33FF6D75}" destId="{F2193C88-1DAE-4CE1-8636-66565CA6CC3B}" srcOrd="12" destOrd="0" presId="urn:microsoft.com/office/officeart/2005/8/layout/bProcess4"/>
    <dgm:cxn modelId="{ECCC1C67-57F8-4CA5-9A61-8DCEF0E82E43}" type="presParOf" srcId="{F2193C88-1DAE-4CE1-8636-66565CA6CC3B}" destId="{3C76F882-2C8E-43AD-BEFC-9457F708079E}" srcOrd="0" destOrd="0" presId="urn:microsoft.com/office/officeart/2005/8/layout/bProcess4"/>
    <dgm:cxn modelId="{6EAFA646-4EF6-4000-B210-26B056258AAB}" type="presParOf" srcId="{F2193C88-1DAE-4CE1-8636-66565CA6CC3B}" destId="{033CD791-F94E-4D98-9AA8-7CFD0B299038}" srcOrd="1" destOrd="0" presId="urn:microsoft.com/office/officeart/2005/8/layout/bProcess4"/>
    <dgm:cxn modelId="{274FB388-E88E-424C-83FE-774A2153C146}" type="presParOf" srcId="{1076CE7D-784A-481D-92B5-2DCE33FF6D75}" destId="{BC67B342-EF09-4353-8801-E4644958AD97}" srcOrd="13" destOrd="0" presId="urn:microsoft.com/office/officeart/2005/8/layout/bProcess4"/>
    <dgm:cxn modelId="{BF6CF750-A4CE-4C49-BA07-61388CF6E45C}" type="presParOf" srcId="{1076CE7D-784A-481D-92B5-2DCE33FF6D75}" destId="{827206C8-9C81-44B5-8569-05488C1CD8E3}" srcOrd="14" destOrd="0" presId="urn:microsoft.com/office/officeart/2005/8/layout/bProcess4"/>
    <dgm:cxn modelId="{3646A895-2D14-4817-A61D-38DABA41D5EE}" type="presParOf" srcId="{827206C8-9C81-44B5-8569-05488C1CD8E3}" destId="{A68FC1A2-3B80-4AE6-B543-00DB0B7FE16C}" srcOrd="0" destOrd="0" presId="urn:microsoft.com/office/officeart/2005/8/layout/bProcess4"/>
    <dgm:cxn modelId="{7FD9FCCD-D6BC-49DB-BAB7-744DE6C71C61}" type="presParOf" srcId="{827206C8-9C81-44B5-8569-05488C1CD8E3}" destId="{CD23C504-9E69-433A-9EE0-27FCCA720F66}" srcOrd="1" destOrd="0" presId="urn:microsoft.com/office/officeart/2005/8/layout/bProcess4"/>
    <dgm:cxn modelId="{FB85B6FD-D2DD-499E-8D69-A6027CCF5342}" type="presParOf" srcId="{1076CE7D-784A-481D-92B5-2DCE33FF6D75}" destId="{2281C271-6B03-4F7A-962E-0281493BB776}" srcOrd="15" destOrd="0" presId="urn:microsoft.com/office/officeart/2005/8/layout/bProcess4"/>
    <dgm:cxn modelId="{14ABEF93-8989-4564-8C0E-B7F9735AEA55}" type="presParOf" srcId="{1076CE7D-784A-481D-92B5-2DCE33FF6D75}" destId="{DDAC3125-B81E-4622-AFB3-924719AE757E}" srcOrd="16" destOrd="0" presId="urn:microsoft.com/office/officeart/2005/8/layout/bProcess4"/>
    <dgm:cxn modelId="{CCC7F1B5-2BD0-4AF3-816A-49E13ACB9FFE}" type="presParOf" srcId="{DDAC3125-B81E-4622-AFB3-924719AE757E}" destId="{37495D94-6692-4A0F-8AFC-B759C17676CB}" srcOrd="0" destOrd="0" presId="urn:microsoft.com/office/officeart/2005/8/layout/bProcess4"/>
    <dgm:cxn modelId="{7A95447D-145A-45F0-A040-20D85CD273AB}" type="presParOf" srcId="{DDAC3125-B81E-4622-AFB3-924719AE757E}" destId="{51B63072-5631-4985-9B65-B3EEEDFD387A}" srcOrd="1" destOrd="0" presId="urn:microsoft.com/office/officeart/2005/8/layout/b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8BF5D-0EA2-4CE4-AE23-7FDDE27AEB73}">
      <dsp:nvSpPr>
        <dsp:cNvPr id="0" name=""/>
        <dsp:cNvSpPr/>
      </dsp:nvSpPr>
      <dsp:spPr>
        <a:xfrm rot="5400000">
          <a:off x="-395277" y="1093762"/>
          <a:ext cx="1708818" cy="204434"/>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29BA60-D486-411C-AAA6-9291AF2CBC49}">
      <dsp:nvSpPr>
        <dsp:cNvPr id="0" name=""/>
        <dsp:cNvSpPr/>
      </dsp:nvSpPr>
      <dsp:spPr>
        <a:xfrm>
          <a:off x="0" y="2536"/>
          <a:ext cx="2271489" cy="1362893"/>
        </a:xfrm>
        <a:prstGeom prst="flowChartPunchedTap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ভুল সংশোধন করা যায় না </a:t>
          </a:r>
          <a:endParaRPr lang="en-US" sz="2800" kern="1200" dirty="0">
            <a:solidFill>
              <a:schemeClr val="tx1"/>
            </a:solidFill>
            <a:latin typeface="NikoshBAN" pitchFamily="2" charset="0"/>
            <a:cs typeface="NikoshBAN" pitchFamily="2" charset="0"/>
          </a:endParaRPr>
        </a:p>
      </dsp:txBody>
      <dsp:txXfrm>
        <a:off x="0" y="275115"/>
        <a:ext cx="2271489" cy="817735"/>
      </dsp:txXfrm>
    </dsp:sp>
    <dsp:sp modelId="{97937070-5F4B-4922-9E0D-A6331B243795}">
      <dsp:nvSpPr>
        <dsp:cNvPr id="0" name=""/>
        <dsp:cNvSpPr/>
      </dsp:nvSpPr>
      <dsp:spPr>
        <a:xfrm rot="5400000">
          <a:off x="-377321" y="2794292"/>
          <a:ext cx="1672905" cy="204434"/>
        </a:xfrm>
        <a:prstGeom prst="rect">
          <a:avLst/>
        </a:prstGeom>
        <a:solidFill>
          <a:schemeClr val="accent5">
            <a:hueOff val="-1419125"/>
            <a:satOff val="5687"/>
            <a:lumOff val="12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238304-806F-4BB7-A8A4-52A8E1E4B6CE}">
      <dsp:nvSpPr>
        <dsp:cNvPr id="0" name=""/>
        <dsp:cNvSpPr/>
      </dsp:nvSpPr>
      <dsp:spPr>
        <a:xfrm>
          <a:off x="0" y="1721022"/>
          <a:ext cx="2271489" cy="1362893"/>
        </a:xfrm>
        <a:prstGeom prst="flowChartPunchedTape">
          <a:avLst/>
        </a:prstGeom>
        <a:solidFill>
          <a:schemeClr val="accent5">
            <a:hueOff val="-1241735"/>
            <a:satOff val="4976"/>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নতুন লেখা প্রবেশ করানো যায় না  </a:t>
          </a:r>
          <a:endParaRPr lang="en-US" sz="2800" kern="1200" dirty="0">
            <a:solidFill>
              <a:schemeClr val="tx1"/>
            </a:solidFill>
            <a:latin typeface="NikoshBAN" pitchFamily="2" charset="0"/>
            <a:cs typeface="NikoshBAN" pitchFamily="2" charset="0"/>
          </a:endParaRPr>
        </a:p>
      </dsp:txBody>
      <dsp:txXfrm>
        <a:off x="0" y="1993601"/>
        <a:ext cx="2271489" cy="817735"/>
      </dsp:txXfrm>
    </dsp:sp>
    <dsp:sp modelId="{25490489-D000-49A9-A187-1B83E8B89E00}">
      <dsp:nvSpPr>
        <dsp:cNvPr id="0" name=""/>
        <dsp:cNvSpPr/>
      </dsp:nvSpPr>
      <dsp:spPr>
        <a:xfrm rot="1539">
          <a:off x="459131" y="3641083"/>
          <a:ext cx="2993891" cy="204434"/>
        </a:xfrm>
        <a:prstGeom prst="rect">
          <a:avLst/>
        </a:prstGeom>
        <a:solidFill>
          <a:schemeClr val="accent5">
            <a:hueOff val="-2838251"/>
            <a:satOff val="11375"/>
            <a:lumOff val="24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F47E4-44D2-49BE-A733-C185EB388E17}">
      <dsp:nvSpPr>
        <dsp:cNvPr id="0" name=""/>
        <dsp:cNvSpPr/>
      </dsp:nvSpPr>
      <dsp:spPr>
        <a:xfrm>
          <a:off x="0" y="3403596"/>
          <a:ext cx="2271489" cy="1362893"/>
        </a:xfrm>
        <a:prstGeom prst="flowChartPunchedTape">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লেখা মুছে ফেলা যায় না</a:t>
          </a:r>
          <a:endParaRPr lang="en-US" sz="2800" kern="1200" dirty="0">
            <a:solidFill>
              <a:schemeClr val="tx1"/>
            </a:solidFill>
            <a:latin typeface="NikoshBAN" pitchFamily="2" charset="0"/>
            <a:cs typeface="NikoshBAN" pitchFamily="2" charset="0"/>
          </a:endParaRPr>
        </a:p>
      </dsp:txBody>
      <dsp:txXfrm>
        <a:off x="0" y="3676175"/>
        <a:ext cx="2271489" cy="817735"/>
      </dsp:txXfrm>
    </dsp:sp>
    <dsp:sp modelId="{45211010-71AE-40ED-8346-434EF5003120}">
      <dsp:nvSpPr>
        <dsp:cNvPr id="0" name=""/>
        <dsp:cNvSpPr/>
      </dsp:nvSpPr>
      <dsp:spPr>
        <a:xfrm rot="16052108">
          <a:off x="2581400" y="2797379"/>
          <a:ext cx="1680634" cy="204434"/>
        </a:xfrm>
        <a:prstGeom prst="rect">
          <a:avLst/>
        </a:prstGeom>
        <a:solidFill>
          <a:schemeClr val="accent5">
            <a:hueOff val="-4257376"/>
            <a:satOff val="17062"/>
            <a:lumOff val="369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430DF3-2581-42B9-AA04-76A8DFD86525}">
      <dsp:nvSpPr>
        <dsp:cNvPr id="0" name=""/>
        <dsp:cNvSpPr/>
      </dsp:nvSpPr>
      <dsp:spPr>
        <a:xfrm>
          <a:off x="2998725" y="3409770"/>
          <a:ext cx="2271489" cy="1362893"/>
        </a:xfrm>
        <a:prstGeom prst="flowChartPunchedTape">
          <a:avLst/>
        </a:prstGeom>
        <a:solidFill>
          <a:schemeClr val="accent5">
            <a:hueOff val="-3725204"/>
            <a:satOff val="14929"/>
            <a:lumOff val="3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লেখা ছোট বড় করা যায় না</a:t>
          </a:r>
          <a:endParaRPr lang="en-US" sz="2800" kern="1200" dirty="0">
            <a:solidFill>
              <a:schemeClr val="tx1"/>
            </a:solidFill>
            <a:latin typeface="NikoshBAN" pitchFamily="2" charset="0"/>
            <a:cs typeface="NikoshBAN" pitchFamily="2" charset="0"/>
          </a:endParaRPr>
        </a:p>
      </dsp:txBody>
      <dsp:txXfrm>
        <a:off x="2998725" y="3682349"/>
        <a:ext cx="2271489" cy="817735"/>
      </dsp:txXfrm>
    </dsp:sp>
    <dsp:sp modelId="{0B347601-69F7-48BC-AAFC-E9C11EB1A012}">
      <dsp:nvSpPr>
        <dsp:cNvPr id="0" name=""/>
        <dsp:cNvSpPr/>
      </dsp:nvSpPr>
      <dsp:spPr>
        <a:xfrm rot="16200000">
          <a:off x="2538603" y="1101196"/>
          <a:ext cx="1693948" cy="204434"/>
        </a:xfrm>
        <a:prstGeom prst="rect">
          <a:avLst/>
        </a:prstGeom>
        <a:solidFill>
          <a:schemeClr val="accent5">
            <a:hueOff val="-5676501"/>
            <a:satOff val="22749"/>
            <a:lumOff val="49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21D646-0252-4C72-9625-0AE31C05BCA2}">
      <dsp:nvSpPr>
        <dsp:cNvPr id="0" name=""/>
        <dsp:cNvSpPr/>
      </dsp:nvSpPr>
      <dsp:spPr>
        <a:xfrm>
          <a:off x="2926446" y="1721022"/>
          <a:ext cx="2271489" cy="1362893"/>
        </a:xfrm>
        <a:prstGeom prst="flowChartPunchedTap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লেখায় বিভিন্ন কালার করা যায় না</a:t>
          </a:r>
          <a:endParaRPr lang="en-US" sz="2800" kern="1200" dirty="0">
            <a:solidFill>
              <a:schemeClr val="tx1"/>
            </a:solidFill>
            <a:latin typeface="NikoshBAN" pitchFamily="2" charset="0"/>
            <a:cs typeface="NikoshBAN" pitchFamily="2" charset="0"/>
          </a:endParaRPr>
        </a:p>
      </dsp:txBody>
      <dsp:txXfrm>
        <a:off x="2926446" y="1993601"/>
        <a:ext cx="2271489" cy="817735"/>
      </dsp:txXfrm>
    </dsp:sp>
    <dsp:sp modelId="{FB06662B-5CF6-40F6-8E61-20169C943DC9}">
      <dsp:nvSpPr>
        <dsp:cNvPr id="0" name=""/>
        <dsp:cNvSpPr/>
      </dsp:nvSpPr>
      <dsp:spPr>
        <a:xfrm>
          <a:off x="3390412" y="249388"/>
          <a:ext cx="3011412" cy="204434"/>
        </a:xfrm>
        <a:prstGeom prst="rect">
          <a:avLst/>
        </a:prstGeom>
        <a:solidFill>
          <a:schemeClr val="accent5">
            <a:hueOff val="-7095626"/>
            <a:satOff val="28436"/>
            <a:lumOff val="61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C0B9B-C76A-401F-B999-12DBE3A6A16A}">
      <dsp:nvSpPr>
        <dsp:cNvPr id="0" name=""/>
        <dsp:cNvSpPr/>
      </dsp:nvSpPr>
      <dsp:spPr>
        <a:xfrm>
          <a:off x="2926446" y="17405"/>
          <a:ext cx="2271489" cy="1362893"/>
        </a:xfrm>
        <a:prstGeom prst="flowChartPunchedTape">
          <a:avLst/>
        </a:prstGeom>
        <a:solidFill>
          <a:schemeClr val="accent5">
            <a:hueOff val="-6208672"/>
            <a:satOff val="24882"/>
            <a:lumOff val="5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বক্স আকারে লাখা যায় না</a:t>
          </a:r>
          <a:endParaRPr lang="en-US" sz="2800" kern="1200" dirty="0">
            <a:solidFill>
              <a:schemeClr val="tx1"/>
            </a:solidFill>
            <a:latin typeface="NikoshBAN" pitchFamily="2" charset="0"/>
            <a:cs typeface="NikoshBAN" pitchFamily="2" charset="0"/>
          </a:endParaRPr>
        </a:p>
      </dsp:txBody>
      <dsp:txXfrm>
        <a:off x="2926446" y="289984"/>
        <a:ext cx="2271489" cy="817735"/>
      </dsp:txXfrm>
    </dsp:sp>
    <dsp:sp modelId="{BC67B342-EF09-4353-8801-E4644958AD97}">
      <dsp:nvSpPr>
        <dsp:cNvPr id="0" name=""/>
        <dsp:cNvSpPr/>
      </dsp:nvSpPr>
      <dsp:spPr>
        <a:xfrm rot="5400000">
          <a:off x="5559684" y="1101196"/>
          <a:ext cx="1693948" cy="204434"/>
        </a:xfrm>
        <a:prstGeom prst="rect">
          <a:avLst/>
        </a:prstGeom>
        <a:solidFill>
          <a:schemeClr val="accent5">
            <a:hueOff val="-8514751"/>
            <a:satOff val="34124"/>
            <a:lumOff val="73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3CD791-F94E-4D98-9AA8-7CFD0B299038}">
      <dsp:nvSpPr>
        <dsp:cNvPr id="0" name=""/>
        <dsp:cNvSpPr/>
      </dsp:nvSpPr>
      <dsp:spPr>
        <a:xfrm>
          <a:off x="5947527" y="17405"/>
          <a:ext cx="2271489" cy="1362893"/>
        </a:xfrm>
        <a:prstGeom prst="flowChartPunchedTape">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ছবি সংযোজন করা যায় না</a:t>
          </a:r>
          <a:endParaRPr lang="en-US" sz="2800" kern="1200" dirty="0">
            <a:solidFill>
              <a:schemeClr val="tx1"/>
            </a:solidFill>
            <a:latin typeface="NikoshBAN" pitchFamily="2" charset="0"/>
            <a:cs typeface="NikoshBAN" pitchFamily="2" charset="0"/>
          </a:endParaRPr>
        </a:p>
      </dsp:txBody>
      <dsp:txXfrm>
        <a:off x="5947527" y="289984"/>
        <a:ext cx="2271489" cy="817735"/>
      </dsp:txXfrm>
    </dsp:sp>
    <dsp:sp modelId="{2281C271-6B03-4F7A-962E-0281493BB776}">
      <dsp:nvSpPr>
        <dsp:cNvPr id="0" name=""/>
        <dsp:cNvSpPr/>
      </dsp:nvSpPr>
      <dsp:spPr>
        <a:xfrm rot="5262384">
          <a:off x="5597749" y="2799796"/>
          <a:ext cx="1685263" cy="204434"/>
        </a:xfrm>
        <a:prstGeom prst="rect">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3C504-9E69-433A-9EE0-27FCCA720F66}">
      <dsp:nvSpPr>
        <dsp:cNvPr id="0" name=""/>
        <dsp:cNvSpPr/>
      </dsp:nvSpPr>
      <dsp:spPr>
        <a:xfrm>
          <a:off x="5947527" y="1721022"/>
          <a:ext cx="2271489" cy="1362893"/>
        </a:xfrm>
        <a:prstGeom prst="flowChartPunchedTape">
          <a:avLst/>
        </a:prstGeom>
        <a:solidFill>
          <a:schemeClr val="accent5">
            <a:hueOff val="-8692142"/>
            <a:satOff val="34835"/>
            <a:lumOff val="7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টেবিল আকারে লাখা যায় না</a:t>
          </a:r>
          <a:endParaRPr lang="en-US" sz="2800" kern="1200" dirty="0">
            <a:solidFill>
              <a:schemeClr val="tx1"/>
            </a:solidFill>
            <a:latin typeface="NikoshBAN" pitchFamily="2" charset="0"/>
            <a:cs typeface="NikoshBAN" pitchFamily="2" charset="0"/>
          </a:endParaRPr>
        </a:p>
      </dsp:txBody>
      <dsp:txXfrm>
        <a:off x="5947527" y="1993601"/>
        <a:ext cx="2271489" cy="817735"/>
      </dsp:txXfrm>
    </dsp:sp>
    <dsp:sp modelId="{51B63072-5631-4985-9B65-B3EEEDFD387A}">
      <dsp:nvSpPr>
        <dsp:cNvPr id="0" name=""/>
        <dsp:cNvSpPr/>
      </dsp:nvSpPr>
      <dsp:spPr>
        <a:xfrm>
          <a:off x="6019805" y="3409770"/>
          <a:ext cx="2271489" cy="1362893"/>
        </a:xfrm>
        <a:prstGeom prst="flowChartPunchedTap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tx1"/>
              </a:solidFill>
              <a:latin typeface="NikoshBAN" pitchFamily="2" charset="0"/>
              <a:cs typeface="NikoshBAN" pitchFamily="2" charset="0"/>
            </a:rPr>
            <a:t>সংরক্ষন করাএবং কপি করা যায় না</a:t>
          </a:r>
          <a:endParaRPr lang="en-US" sz="2800" kern="1200" dirty="0">
            <a:solidFill>
              <a:schemeClr val="tx1"/>
            </a:solidFill>
            <a:latin typeface="NikoshBAN" pitchFamily="2" charset="0"/>
            <a:cs typeface="NikoshBAN" pitchFamily="2" charset="0"/>
          </a:endParaRPr>
        </a:p>
      </dsp:txBody>
      <dsp:txXfrm>
        <a:off x="6019805" y="3682349"/>
        <a:ext cx="2271489" cy="817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8BF5D-0EA2-4CE4-AE23-7FDDE27AEB73}">
      <dsp:nvSpPr>
        <dsp:cNvPr id="0" name=""/>
        <dsp:cNvSpPr/>
      </dsp:nvSpPr>
      <dsp:spPr>
        <a:xfrm rot="5545313">
          <a:off x="-359903" y="1093762"/>
          <a:ext cx="1710345" cy="204434"/>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29BA60-D486-411C-AAA6-9291AF2CBC49}">
      <dsp:nvSpPr>
        <dsp:cNvPr id="0" name=""/>
        <dsp:cNvSpPr/>
      </dsp:nvSpPr>
      <dsp:spPr>
        <a:xfrm>
          <a:off x="72274" y="2536"/>
          <a:ext cx="2271489" cy="13628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ভুল সংশোধন করা যায় </a:t>
          </a:r>
          <a:endParaRPr lang="en-US" sz="3200" kern="1200" dirty="0">
            <a:latin typeface="NikoshBAN" pitchFamily="2" charset="0"/>
            <a:cs typeface="NikoshBAN" pitchFamily="2" charset="0"/>
          </a:endParaRPr>
        </a:p>
      </dsp:txBody>
      <dsp:txXfrm>
        <a:off x="112192" y="42454"/>
        <a:ext cx="2191653" cy="1283057"/>
      </dsp:txXfrm>
    </dsp:sp>
    <dsp:sp modelId="{97937070-5F4B-4922-9E0D-A6331B243795}">
      <dsp:nvSpPr>
        <dsp:cNvPr id="0" name=""/>
        <dsp:cNvSpPr/>
      </dsp:nvSpPr>
      <dsp:spPr>
        <a:xfrm rot="5400000">
          <a:off x="-377321" y="2794292"/>
          <a:ext cx="1672905" cy="20443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238304-806F-4BB7-A8A4-52A8E1E4B6CE}">
      <dsp:nvSpPr>
        <dsp:cNvPr id="0" name=""/>
        <dsp:cNvSpPr/>
      </dsp:nvSpPr>
      <dsp:spPr>
        <a:xfrm>
          <a:off x="0" y="1721022"/>
          <a:ext cx="2271489" cy="13628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নতুন লেখা প্রবেশ করানো যায় </a:t>
          </a:r>
          <a:endParaRPr lang="en-US" sz="3200" kern="1200" dirty="0">
            <a:latin typeface="NikoshBAN" pitchFamily="2" charset="0"/>
            <a:cs typeface="NikoshBAN" pitchFamily="2" charset="0"/>
          </a:endParaRPr>
        </a:p>
      </dsp:txBody>
      <dsp:txXfrm>
        <a:off x="39918" y="1760940"/>
        <a:ext cx="2191653" cy="1283057"/>
      </dsp:txXfrm>
    </dsp:sp>
    <dsp:sp modelId="{25490489-D000-49A9-A187-1B83E8B89E00}">
      <dsp:nvSpPr>
        <dsp:cNvPr id="0" name=""/>
        <dsp:cNvSpPr/>
      </dsp:nvSpPr>
      <dsp:spPr>
        <a:xfrm rot="1539">
          <a:off x="459131" y="3641083"/>
          <a:ext cx="2993891" cy="204434"/>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FF47E4-44D2-49BE-A733-C185EB388E17}">
      <dsp:nvSpPr>
        <dsp:cNvPr id="0" name=""/>
        <dsp:cNvSpPr/>
      </dsp:nvSpPr>
      <dsp:spPr>
        <a:xfrm>
          <a:off x="0" y="3403596"/>
          <a:ext cx="2271489" cy="13628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লেখা মুছে ফেলা যায়</a:t>
          </a:r>
          <a:endParaRPr lang="en-US" sz="3200" kern="1200" dirty="0">
            <a:latin typeface="NikoshBAN" pitchFamily="2" charset="0"/>
            <a:cs typeface="NikoshBAN" pitchFamily="2" charset="0"/>
          </a:endParaRPr>
        </a:p>
      </dsp:txBody>
      <dsp:txXfrm>
        <a:off x="39918" y="3443514"/>
        <a:ext cx="2191653" cy="1283057"/>
      </dsp:txXfrm>
    </dsp:sp>
    <dsp:sp modelId="{45211010-71AE-40ED-8346-434EF5003120}">
      <dsp:nvSpPr>
        <dsp:cNvPr id="0" name=""/>
        <dsp:cNvSpPr/>
      </dsp:nvSpPr>
      <dsp:spPr>
        <a:xfrm rot="16200000">
          <a:off x="2618317" y="2797379"/>
          <a:ext cx="1679079" cy="204434"/>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430DF3-2581-42B9-AA04-76A8DFD86525}">
      <dsp:nvSpPr>
        <dsp:cNvPr id="0" name=""/>
        <dsp:cNvSpPr/>
      </dsp:nvSpPr>
      <dsp:spPr>
        <a:xfrm>
          <a:off x="2998725" y="3409770"/>
          <a:ext cx="2271489" cy="136289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লেখা ছোট বড় করা যায়</a:t>
          </a:r>
          <a:endParaRPr lang="en-US" sz="3200" kern="1200" dirty="0">
            <a:latin typeface="NikoshBAN" pitchFamily="2" charset="0"/>
            <a:cs typeface="NikoshBAN" pitchFamily="2" charset="0"/>
          </a:endParaRPr>
        </a:p>
      </dsp:txBody>
      <dsp:txXfrm>
        <a:off x="3038643" y="3449688"/>
        <a:ext cx="2191653" cy="1283057"/>
      </dsp:txXfrm>
    </dsp:sp>
    <dsp:sp modelId="{0B347601-69F7-48BC-AAFC-E9C11EB1A012}">
      <dsp:nvSpPr>
        <dsp:cNvPr id="0" name=""/>
        <dsp:cNvSpPr/>
      </dsp:nvSpPr>
      <dsp:spPr>
        <a:xfrm rot="16200000">
          <a:off x="2610882" y="1101196"/>
          <a:ext cx="1693948" cy="204434"/>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21D646-0252-4C72-9625-0AE31C05BCA2}">
      <dsp:nvSpPr>
        <dsp:cNvPr id="0" name=""/>
        <dsp:cNvSpPr/>
      </dsp:nvSpPr>
      <dsp:spPr>
        <a:xfrm>
          <a:off x="2998725" y="1721022"/>
          <a:ext cx="2271489" cy="136289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লেখায় বিভিন্ন কালার করা যায়</a:t>
          </a:r>
          <a:endParaRPr lang="en-US" sz="3200" kern="1200" dirty="0">
            <a:latin typeface="NikoshBAN" pitchFamily="2" charset="0"/>
            <a:cs typeface="NikoshBAN" pitchFamily="2" charset="0"/>
          </a:endParaRPr>
        </a:p>
      </dsp:txBody>
      <dsp:txXfrm>
        <a:off x="3038643" y="1760940"/>
        <a:ext cx="2191653" cy="1283057"/>
      </dsp:txXfrm>
    </dsp:sp>
    <dsp:sp modelId="{FB06662B-5CF6-40F6-8E61-20169C943DC9}">
      <dsp:nvSpPr>
        <dsp:cNvPr id="0" name=""/>
        <dsp:cNvSpPr/>
      </dsp:nvSpPr>
      <dsp:spPr>
        <a:xfrm>
          <a:off x="3462690" y="249388"/>
          <a:ext cx="3011412" cy="204434"/>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C0B9B-C76A-401F-B999-12DBE3A6A16A}">
      <dsp:nvSpPr>
        <dsp:cNvPr id="0" name=""/>
        <dsp:cNvSpPr/>
      </dsp:nvSpPr>
      <dsp:spPr>
        <a:xfrm>
          <a:off x="2998725" y="17405"/>
          <a:ext cx="2271489" cy="136289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বক্স আকারে </a:t>
          </a:r>
          <a:r>
            <a:rPr lang="en-US" sz="3200" kern="1200" dirty="0" err="1" smtClean="0">
              <a:latin typeface="NikoshBAN" pitchFamily="2" charset="0"/>
              <a:cs typeface="NikoshBAN" pitchFamily="2" charset="0"/>
            </a:rPr>
            <a:t>লে</a:t>
          </a:r>
          <a:r>
            <a:rPr lang="bn-IN" sz="3200" kern="1200" dirty="0" smtClean="0">
              <a:latin typeface="NikoshBAN" pitchFamily="2" charset="0"/>
              <a:cs typeface="NikoshBAN" pitchFamily="2" charset="0"/>
            </a:rPr>
            <a:t>খা যায়</a:t>
          </a:r>
          <a:endParaRPr lang="en-US" sz="3200" kern="1200" dirty="0">
            <a:latin typeface="NikoshBAN" pitchFamily="2" charset="0"/>
            <a:cs typeface="NikoshBAN" pitchFamily="2" charset="0"/>
          </a:endParaRPr>
        </a:p>
      </dsp:txBody>
      <dsp:txXfrm>
        <a:off x="3038643" y="57323"/>
        <a:ext cx="2191653" cy="1283057"/>
      </dsp:txXfrm>
    </dsp:sp>
    <dsp:sp modelId="{BC67B342-EF09-4353-8801-E4644958AD97}">
      <dsp:nvSpPr>
        <dsp:cNvPr id="0" name=""/>
        <dsp:cNvSpPr/>
      </dsp:nvSpPr>
      <dsp:spPr>
        <a:xfrm rot="5400000">
          <a:off x="5631963" y="1101196"/>
          <a:ext cx="1693948" cy="20443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3CD791-F94E-4D98-9AA8-7CFD0B299038}">
      <dsp:nvSpPr>
        <dsp:cNvPr id="0" name=""/>
        <dsp:cNvSpPr/>
      </dsp:nvSpPr>
      <dsp:spPr>
        <a:xfrm>
          <a:off x="6019805" y="17405"/>
          <a:ext cx="2271489" cy="136289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ছবি সংযোজন করা যায়</a:t>
          </a:r>
          <a:endParaRPr lang="en-US" sz="3200" kern="1200" dirty="0">
            <a:latin typeface="NikoshBAN" pitchFamily="2" charset="0"/>
            <a:cs typeface="NikoshBAN" pitchFamily="2" charset="0"/>
          </a:endParaRPr>
        </a:p>
      </dsp:txBody>
      <dsp:txXfrm>
        <a:off x="6059723" y="57323"/>
        <a:ext cx="2191653" cy="1283057"/>
      </dsp:txXfrm>
    </dsp:sp>
    <dsp:sp modelId="{2281C271-6B03-4F7A-962E-0281493BB776}">
      <dsp:nvSpPr>
        <dsp:cNvPr id="0" name=""/>
        <dsp:cNvSpPr/>
      </dsp:nvSpPr>
      <dsp:spPr>
        <a:xfrm rot="5400000">
          <a:off x="5639397" y="2797379"/>
          <a:ext cx="1679079" cy="204434"/>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3C504-9E69-433A-9EE0-27FCCA720F66}">
      <dsp:nvSpPr>
        <dsp:cNvPr id="0" name=""/>
        <dsp:cNvSpPr/>
      </dsp:nvSpPr>
      <dsp:spPr>
        <a:xfrm>
          <a:off x="6019805" y="1721022"/>
          <a:ext cx="2271489" cy="136289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টেবিল আকারে </a:t>
          </a:r>
          <a:r>
            <a:rPr lang="en-US" sz="3200" kern="1200" dirty="0" err="1" smtClean="0">
              <a:latin typeface="NikoshBAN" pitchFamily="2" charset="0"/>
              <a:cs typeface="NikoshBAN" pitchFamily="2" charset="0"/>
            </a:rPr>
            <a:t>লে</a:t>
          </a:r>
          <a:r>
            <a:rPr lang="bn-IN" sz="3200" kern="1200" dirty="0" smtClean="0">
              <a:latin typeface="NikoshBAN" pitchFamily="2" charset="0"/>
              <a:cs typeface="NikoshBAN" pitchFamily="2" charset="0"/>
            </a:rPr>
            <a:t>খা যায়</a:t>
          </a:r>
          <a:endParaRPr lang="en-US" sz="3200" kern="1200" dirty="0">
            <a:latin typeface="NikoshBAN" pitchFamily="2" charset="0"/>
            <a:cs typeface="NikoshBAN" pitchFamily="2" charset="0"/>
          </a:endParaRPr>
        </a:p>
      </dsp:txBody>
      <dsp:txXfrm>
        <a:off x="6059723" y="1760940"/>
        <a:ext cx="2191653" cy="1283057"/>
      </dsp:txXfrm>
    </dsp:sp>
    <dsp:sp modelId="{51B63072-5631-4985-9B65-B3EEEDFD387A}">
      <dsp:nvSpPr>
        <dsp:cNvPr id="0" name=""/>
        <dsp:cNvSpPr/>
      </dsp:nvSpPr>
      <dsp:spPr>
        <a:xfrm>
          <a:off x="6019805" y="3409770"/>
          <a:ext cx="2271489" cy="136289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latin typeface="NikoshBAN" pitchFamily="2" charset="0"/>
              <a:cs typeface="NikoshBAN" pitchFamily="2" charset="0"/>
            </a:rPr>
            <a:t>সংরক্ষন করাএবং কপি করা যায়</a:t>
          </a:r>
          <a:endParaRPr lang="en-US" sz="3200" kern="1200" dirty="0">
            <a:latin typeface="NikoshBAN" pitchFamily="2" charset="0"/>
            <a:cs typeface="NikoshBAN" pitchFamily="2" charset="0"/>
          </a:endParaRPr>
        </a:p>
      </dsp:txBody>
      <dsp:txXfrm>
        <a:off x="6059723" y="3449688"/>
        <a:ext cx="2191653" cy="128305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54A15-B3F8-4DF8-A25C-CBA3FCEACC06}" type="datetimeFigureOut">
              <a:rPr lang="en-US" smtClean="0"/>
              <a:pPr/>
              <a:t>3/15/2020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F925A9-51E6-4554-9D93-68B75468C39F}" type="slidenum">
              <a:rPr lang="en-US" smtClean="0"/>
              <a:pPr/>
              <a:t>‹#›</a:t>
            </a:fld>
            <a:endParaRPr lang="en-US"/>
          </a:p>
        </p:txBody>
      </p:sp>
    </p:spTree>
    <p:extLst>
      <p:ext uri="{BB962C8B-B14F-4D97-AF65-F5344CB8AC3E}">
        <p14:creationId xmlns="" xmlns:p14="http://schemas.microsoft.com/office/powerpoint/2010/main" val="234025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effectLst/>
                <a:latin typeface="+mn-lt"/>
                <a:ea typeface="+mn-ea"/>
                <a:cs typeface="+mn-cs"/>
              </a:rPr>
              <a:t>এই স্লাইডটি শিক্ষকের</a:t>
            </a:r>
            <a:r>
              <a:rPr lang="bn-IN" sz="1200" kern="1200" baseline="0" dirty="0" smtClean="0">
                <a:solidFill>
                  <a:schemeClr val="tx1"/>
                </a:solidFill>
                <a:effectLst/>
                <a:latin typeface="+mn-lt"/>
                <a:ea typeface="+mn-ea"/>
                <a:cs typeface="+mn-cs"/>
              </a:rPr>
              <a:t> জন্য, শিক্ষক ইচ্ছা করলে হাইড করে রাখতে পারেন অথবা দেখানো যেতে পারে।</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2</a:t>
            </a:fld>
            <a:endParaRPr lang="en-US"/>
          </a:p>
        </p:txBody>
      </p:sp>
    </p:spTree>
    <p:extLst>
      <p:ext uri="{BB962C8B-B14F-4D97-AF65-F5344CB8AC3E}">
        <p14:creationId xmlns="" xmlns:p14="http://schemas.microsoft.com/office/powerpoint/2010/main" val="415949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effectLst/>
                <a:latin typeface="+mn-lt"/>
                <a:ea typeface="+mn-ea"/>
                <a:cs typeface="+mn-cs"/>
              </a:rPr>
              <a:t>শিক্ষার্থী</a:t>
            </a:r>
            <a:r>
              <a:rPr lang="bn-IN" sz="1200" kern="1200" baseline="0" dirty="0" smtClean="0">
                <a:solidFill>
                  <a:schemeClr val="tx1"/>
                </a:solidFill>
                <a:effectLst/>
                <a:latin typeface="+mn-lt"/>
                <a:ea typeface="+mn-ea"/>
                <a:cs typeface="+mn-cs"/>
              </a:rPr>
              <a:t> যদি ৩০ জন হয় তাহলে তাদেরকে ৫ দলে বিভক্ত করে দলগত কাজ দেওয়া যেতে পারে।</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13</a:t>
            </a:fld>
            <a:endParaRPr lang="en-US"/>
          </a:p>
        </p:txBody>
      </p:sp>
    </p:spTree>
    <p:extLst>
      <p:ext uri="{BB962C8B-B14F-4D97-AF65-F5344CB8AC3E}">
        <p14:creationId xmlns="" xmlns:p14="http://schemas.microsoft.com/office/powerpoint/2010/main" val="266655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শিক্ষার্থীদের</a:t>
            </a:r>
            <a:r>
              <a:rPr lang="en-US" baseline="0" dirty="0" smtClean="0"/>
              <a:t> </a:t>
            </a:r>
            <a:r>
              <a:rPr lang="en-US" baseline="0" dirty="0" err="1" smtClean="0"/>
              <a:t>নিকট</a:t>
            </a:r>
            <a:r>
              <a:rPr lang="en-US" baseline="0" dirty="0" smtClean="0"/>
              <a:t> </a:t>
            </a:r>
            <a:r>
              <a:rPr lang="en-US" baseline="0" dirty="0" err="1" smtClean="0"/>
              <a:t>থেকে</a:t>
            </a:r>
            <a:r>
              <a:rPr lang="en-US" baseline="0" dirty="0" smtClean="0"/>
              <a:t> </a:t>
            </a:r>
            <a:r>
              <a:rPr lang="en-US" baseline="0" dirty="0" err="1" smtClean="0"/>
              <a:t>পাঠ</a:t>
            </a:r>
            <a:r>
              <a:rPr lang="en-US" baseline="0" dirty="0" smtClean="0"/>
              <a:t> </a:t>
            </a:r>
            <a:r>
              <a:rPr lang="en-US" baseline="0" dirty="0" err="1" smtClean="0"/>
              <a:t>শিরোনাম</a:t>
            </a:r>
            <a:r>
              <a:rPr lang="en-US" baseline="0" dirty="0" smtClean="0"/>
              <a:t> </a:t>
            </a:r>
            <a:r>
              <a:rPr lang="en-US" baseline="0" dirty="0" err="1" smtClean="0"/>
              <a:t>বের</a:t>
            </a:r>
            <a:r>
              <a:rPr lang="en-US" baseline="0" dirty="0" smtClean="0"/>
              <a:t> </a:t>
            </a:r>
            <a:r>
              <a:rPr lang="en-US" baseline="0" dirty="0" err="1" smtClean="0"/>
              <a:t>করার</a:t>
            </a:r>
            <a:r>
              <a:rPr lang="en-US" baseline="0" dirty="0" smtClean="0"/>
              <a:t> ল</a:t>
            </a:r>
            <a:r>
              <a:rPr lang="bn-IN" baseline="0" dirty="0" smtClean="0"/>
              <a:t>ক্ষ্যে</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১। </a:t>
            </a:r>
            <a:r>
              <a:rPr lang="en-US" baseline="0" dirty="0" err="1" smtClean="0"/>
              <a:t>কম্পিউটার</a:t>
            </a:r>
            <a:r>
              <a:rPr lang="bn-IN" baseline="0" dirty="0" smtClean="0"/>
              <a:t> মাউস</a:t>
            </a:r>
            <a:r>
              <a:rPr lang="en-US" baseline="0" dirty="0" smtClean="0"/>
              <a:t>, </a:t>
            </a:r>
            <a:r>
              <a:rPr lang="en-US" baseline="0" dirty="0" err="1" smtClean="0"/>
              <a:t>পেনড্রাইভ</a:t>
            </a:r>
            <a:r>
              <a:rPr lang="en-US" baseline="0" dirty="0" smtClean="0"/>
              <a:t> </a:t>
            </a:r>
            <a:r>
              <a:rPr lang="en-US" baseline="0" dirty="0" err="1" smtClean="0"/>
              <a:t>এগুলোকে</a:t>
            </a:r>
            <a:r>
              <a:rPr lang="en-US" baseline="0" dirty="0" smtClean="0"/>
              <a:t> ICT </a:t>
            </a:r>
            <a:r>
              <a:rPr lang="en-US" baseline="0" dirty="0" err="1" smtClean="0"/>
              <a:t>এর</a:t>
            </a:r>
            <a:r>
              <a:rPr lang="en-US" baseline="0" dirty="0" smtClean="0"/>
              <a:t> </a:t>
            </a:r>
            <a:r>
              <a:rPr lang="en-US" baseline="0" dirty="0" err="1" smtClean="0"/>
              <a:t>কী</a:t>
            </a:r>
            <a:r>
              <a:rPr lang="en-US" baseline="0" dirty="0" smtClean="0"/>
              <a:t> </a:t>
            </a:r>
            <a:r>
              <a:rPr lang="en-US" baseline="0" dirty="0" err="1" smtClean="0"/>
              <a:t>বলা</a:t>
            </a:r>
            <a:r>
              <a:rPr lang="en-US" baseline="0" dirty="0" smtClean="0"/>
              <a:t> </a:t>
            </a:r>
            <a:r>
              <a:rPr lang="en-US" baseline="0" dirty="0" err="1" smtClean="0"/>
              <a:t>যায়</a:t>
            </a:r>
            <a:r>
              <a:rPr lang="en-US" baseline="0" dirty="0" smtClean="0"/>
              <a:t>- </a:t>
            </a:r>
            <a:r>
              <a:rPr lang="en-US" baseline="0" dirty="0" err="1" smtClean="0"/>
              <a:t>সম্ভাব্য</a:t>
            </a:r>
            <a:r>
              <a:rPr lang="en-US" baseline="0" dirty="0" smtClean="0"/>
              <a:t> </a:t>
            </a:r>
            <a:r>
              <a:rPr lang="en-US" baseline="0" dirty="0" err="1" smtClean="0"/>
              <a:t>উত্তর</a:t>
            </a:r>
            <a:r>
              <a:rPr lang="en-US" baseline="0" dirty="0" smtClean="0"/>
              <a:t>: </a:t>
            </a:r>
            <a:r>
              <a:rPr lang="bn-IN" sz="1200" dirty="0" smtClean="0">
                <a:latin typeface="NikoshBAN" pitchFamily="2" charset="0"/>
                <a:cs typeface="NikoshBAN" pitchFamily="2" charset="0"/>
              </a:rPr>
              <a:t>আইসিটির যন্ত্রপাতি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3</a:t>
            </a:fld>
            <a:endParaRPr lang="en-US"/>
          </a:p>
        </p:txBody>
      </p:sp>
    </p:spTree>
    <p:extLst>
      <p:ext uri="{BB962C8B-B14F-4D97-AF65-F5344CB8AC3E}">
        <p14:creationId xmlns="" xmlns:p14="http://schemas.microsoft.com/office/powerpoint/2010/main" val="291061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en-US" baseline="0" dirty="0" err="1" smtClean="0"/>
              <a:t>শিক্ষার্থীদের</a:t>
            </a:r>
            <a:r>
              <a:rPr lang="en-US" baseline="0" dirty="0" smtClean="0"/>
              <a:t> </a:t>
            </a:r>
            <a:r>
              <a:rPr lang="en-US" baseline="0" dirty="0" err="1" smtClean="0"/>
              <a:t>কাছে</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 ১। </a:t>
            </a:r>
            <a:r>
              <a:rPr lang="bn-IN" dirty="0" smtClean="0">
                <a:latin typeface="NikoshBAN" pitchFamily="2" charset="0"/>
                <a:cs typeface="NikoshBAN" pitchFamily="2" charset="0"/>
              </a:rPr>
              <a:t>আইসিটির যন্ত্রপাতিদিয়ে কী কাজ করে বলতো ? </a:t>
            </a:r>
            <a:r>
              <a:rPr lang="en-US" dirty="0" err="1" smtClean="0">
                <a:latin typeface="NikoshBAN" pitchFamily="2" charset="0"/>
                <a:cs typeface="NikoshBAN" pitchFamily="2" charset="0"/>
              </a:rPr>
              <a:t>সম্ভাব্য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উত্তর</a:t>
            </a:r>
            <a:r>
              <a:rPr lang="en-US" dirty="0" smtClean="0">
                <a:latin typeface="NikoshBAN" pitchFamily="2" charset="0"/>
                <a:cs typeface="NikoshBAN" pitchFamily="2" charset="0"/>
              </a:rPr>
              <a:t>:</a:t>
            </a:r>
            <a:r>
              <a:rPr lang="en-US" baseline="0" dirty="0" smtClean="0">
                <a:latin typeface="NikoshBAN" pitchFamily="2" charset="0"/>
                <a:cs typeface="NikoshBAN" pitchFamily="2" charset="0"/>
              </a:rPr>
              <a:t> </a:t>
            </a:r>
            <a:r>
              <a:rPr lang="bn-IN" dirty="0" smtClean="0">
                <a:latin typeface="NikoshBAN" pitchFamily="2" charset="0"/>
                <a:cs typeface="NikoshBAN" pitchFamily="2" charset="0"/>
              </a:rPr>
              <a:t> লেখার কাজ করে।</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4</a:t>
            </a:fld>
            <a:endParaRPr lang="en-US"/>
          </a:p>
        </p:txBody>
      </p:sp>
    </p:spTree>
    <p:extLst>
      <p:ext uri="{BB962C8B-B14F-4D97-AF65-F5344CB8AC3E}">
        <p14:creationId xmlns="" xmlns:p14="http://schemas.microsoft.com/office/powerpoint/2010/main" val="2866378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kern="1200" dirty="0" smtClean="0">
                <a:solidFill>
                  <a:schemeClr val="tx1"/>
                </a:solidFill>
                <a:effectLst/>
                <a:latin typeface="+mn-lt"/>
                <a:ea typeface="+mn-ea"/>
                <a:cs typeface="+mn-cs"/>
              </a:rPr>
              <a:t>এই স্লাইডটি শিক্ষকের</a:t>
            </a:r>
            <a:r>
              <a:rPr lang="bn-IN" sz="1200" kern="1200" baseline="0" dirty="0" smtClean="0">
                <a:solidFill>
                  <a:schemeClr val="tx1"/>
                </a:solidFill>
                <a:effectLst/>
                <a:latin typeface="+mn-lt"/>
                <a:ea typeface="+mn-ea"/>
                <a:cs typeface="+mn-cs"/>
              </a:rPr>
              <a:t> জন্য, শিক্ষক ইচ্ছা করলে হাইড করে রাখতে পারেন অথবা দেখানো যেতে পারে।</a:t>
            </a:r>
            <a:endParaRPr lang="en-US" dirty="0" smtClean="0">
              <a:effectLst/>
            </a:endParaRPr>
          </a:p>
          <a:p>
            <a:endParaRPr lang="en-US" dirty="0" smtClean="0"/>
          </a:p>
        </p:txBody>
      </p:sp>
      <p:sp>
        <p:nvSpPr>
          <p:cNvPr id="4" name="Slide Number Placeholder 3"/>
          <p:cNvSpPr>
            <a:spLocks noGrp="1"/>
          </p:cNvSpPr>
          <p:nvPr>
            <p:ph type="sldNum" sz="quarter" idx="10"/>
          </p:nvPr>
        </p:nvSpPr>
        <p:spPr/>
        <p:txBody>
          <a:bodyPr/>
          <a:lstStyle/>
          <a:p>
            <a:fld id="{38F925A9-51E6-4554-9D93-68B75468C39F}" type="slidenum">
              <a:rPr lang="en-US" smtClean="0"/>
              <a:pPr/>
              <a:t>6</a:t>
            </a:fld>
            <a:endParaRPr lang="en-US"/>
          </a:p>
        </p:txBody>
      </p:sp>
    </p:spTree>
    <p:extLst>
      <p:ext uri="{BB962C8B-B14F-4D97-AF65-F5344CB8AC3E}">
        <p14:creationId xmlns="" xmlns:p14="http://schemas.microsoft.com/office/powerpoint/2010/main" val="202394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dirty="0" smtClean="0">
                <a:latin typeface="NikoshBAN" pitchFamily="2" charset="0"/>
                <a:cs typeface="NikoshBAN" pitchFamily="2" charset="0"/>
              </a:rPr>
              <a:t>হাতে লেখা </a:t>
            </a:r>
            <a:r>
              <a:rPr lang="en-US" sz="1200" dirty="0" err="1" smtClean="0">
                <a:latin typeface="NikoshBAN" pitchFamily="2" charset="0"/>
                <a:cs typeface="NikoshBAN" pitchFamily="2" charset="0"/>
              </a:rPr>
              <a:t>অস্পস্ট</a:t>
            </a:r>
            <a:r>
              <a:rPr lang="en-US" sz="1200" dirty="0" smtClean="0">
                <a:latin typeface="NikoshBAN" pitchFamily="2" charset="0"/>
                <a:cs typeface="NikoshBAN" pitchFamily="2" charset="0"/>
              </a:rPr>
              <a:t> , </a:t>
            </a:r>
            <a:r>
              <a:rPr lang="en-US" sz="1200" dirty="0" err="1" smtClean="0">
                <a:latin typeface="NikoshBAN" pitchFamily="2" charset="0"/>
                <a:cs typeface="NikoshBAN" pitchFamily="2" charset="0"/>
              </a:rPr>
              <a:t>কাটাকাটি</a:t>
            </a:r>
            <a:r>
              <a:rPr lang="en-US" sz="1200" dirty="0" smtClean="0">
                <a:latin typeface="NikoshBAN" pitchFamily="2" charset="0"/>
                <a:cs typeface="NikoshBAN" pitchFamily="2" charset="0"/>
              </a:rPr>
              <a:t> </a:t>
            </a:r>
            <a:r>
              <a:rPr lang="en-US" sz="1200" dirty="0" err="1" smtClean="0">
                <a:latin typeface="NikoshBAN" pitchFamily="2" charset="0"/>
                <a:cs typeface="NikoshBAN" pitchFamily="2" charset="0"/>
              </a:rPr>
              <a:t>থাকে</a:t>
            </a:r>
            <a:r>
              <a:rPr lang="en-US" sz="1200" dirty="0" smtClean="0">
                <a:latin typeface="NikoshBAN" pitchFamily="2" charset="0"/>
                <a:cs typeface="NikoshBAN" pitchFamily="2" charset="0"/>
              </a:rPr>
              <a:t>।</a:t>
            </a:r>
            <a:r>
              <a:rPr lang="en-US" sz="1200" baseline="0" dirty="0" smtClean="0">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7</a:t>
            </a:fld>
            <a:endParaRPr lang="en-US"/>
          </a:p>
        </p:txBody>
      </p:sp>
    </p:spTree>
    <p:extLst>
      <p:ext uri="{BB962C8B-B14F-4D97-AF65-F5344CB8AC3E}">
        <p14:creationId xmlns="" xmlns:p14="http://schemas.microsoft.com/office/powerpoint/2010/main" val="292499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শিক্ষক</a:t>
            </a:r>
            <a:r>
              <a:rPr lang="en-US" baseline="0" dirty="0" smtClean="0"/>
              <a:t> </a:t>
            </a:r>
            <a:r>
              <a:rPr lang="en-US" baseline="0" dirty="0" err="1" smtClean="0"/>
              <a:t>শিক্ষার্থীদের</a:t>
            </a:r>
            <a:r>
              <a:rPr lang="en-US" baseline="0" dirty="0" smtClean="0"/>
              <a:t> </a:t>
            </a:r>
            <a:r>
              <a:rPr lang="en-US" baseline="0" dirty="0" err="1" smtClean="0"/>
              <a:t>কাছে</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 ১।</a:t>
            </a:r>
            <a:r>
              <a:rPr lang="bn-IN" dirty="0" smtClean="0">
                <a:latin typeface="NikoshBAN" pitchFamily="2" charset="0"/>
                <a:cs typeface="NikoshBAN" pitchFamily="2" charset="0"/>
              </a:rPr>
              <a:t>ওয়ার্ড প্রসেসরে লেখা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আর</a:t>
            </a:r>
            <a:r>
              <a:rPr lang="en-US" dirty="0" smtClean="0">
                <a:latin typeface="NikoshBAN" pitchFamily="2" charset="0"/>
                <a:cs typeface="NikoshBAN" pitchFamily="2" charset="0"/>
              </a:rPr>
              <a:t> </a:t>
            </a:r>
            <a:r>
              <a:rPr lang="bn-IN" dirty="0" smtClean="0">
                <a:latin typeface="NikoshBAN" pitchFamily="2" charset="0"/>
                <a:cs typeface="NikoshBAN" pitchFamily="2" charset="0"/>
              </a:rPr>
              <a:t>হাতে লেখা </a:t>
            </a:r>
            <a:r>
              <a:rPr lang="en-US" dirty="0" err="1" smtClean="0">
                <a:latin typeface="NikoshBAN" pitchFamily="2" charset="0"/>
                <a:cs typeface="NikoshBAN" pitchFamily="2" charset="0"/>
              </a:rPr>
              <a:t>এর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মধ্যে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পার্থক্য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সম্ভাব্য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উত্তর</a:t>
            </a:r>
            <a:r>
              <a:rPr lang="en-US" baseline="0" dirty="0" smtClean="0">
                <a:latin typeface="NikoshBAN" pitchFamily="2" charset="0"/>
                <a:cs typeface="NikoshBAN" pitchFamily="2" charset="0"/>
              </a:rPr>
              <a:t> : </a:t>
            </a:r>
            <a:r>
              <a:rPr lang="bn-IN" dirty="0" smtClean="0">
                <a:latin typeface="NikoshBAN" pitchFamily="2" charset="0"/>
                <a:cs typeface="NikoshBAN" pitchFamily="2" charset="0"/>
              </a:rPr>
              <a:t>ওয়ার্ড প্রসেসরে লেখা</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পরিস্কার</a:t>
            </a:r>
            <a:r>
              <a:rPr lang="en-US" dirty="0" smtClean="0">
                <a:latin typeface="NikoshBAN" pitchFamily="2" charset="0"/>
                <a:cs typeface="NikoshBAN" pitchFamily="2" charset="0"/>
              </a:rPr>
              <a:t>,</a:t>
            </a:r>
            <a:r>
              <a:rPr lang="en-US" baseline="0" dirty="0" smtClean="0">
                <a:latin typeface="NikoshBAN" pitchFamily="2" charset="0"/>
                <a:cs typeface="NikoshBAN" pitchFamily="2" charset="0"/>
              </a:rPr>
              <a:t> ও </a:t>
            </a:r>
            <a:r>
              <a:rPr lang="en-US" baseline="0" dirty="0" err="1" smtClean="0">
                <a:latin typeface="NikoshBAN" pitchFamily="2" charset="0"/>
                <a:cs typeface="NikoshBAN" pitchFamily="2" charset="0"/>
              </a:rPr>
              <a:t>কাটাকাটি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থাকে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a:t>
            </a:r>
            <a:r>
              <a:rPr lang="en-US" baseline="0" dirty="0" smtClean="0">
                <a:latin typeface="NikoshBAN" pitchFamily="2" charset="0"/>
                <a:cs typeface="NikoshBAN" pitchFamily="2" charset="0"/>
              </a:rPr>
              <a:t> । </a:t>
            </a:r>
            <a:r>
              <a:rPr lang="en-US" baseline="0" dirty="0" err="1" smtClean="0">
                <a:latin typeface="NikoshBAN" pitchFamily="2" charset="0"/>
                <a:cs typeface="NikoshBAN" pitchFamily="2" charset="0"/>
              </a:rPr>
              <a:t>এতে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ছবি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টেবিল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সংযোযন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কিন্তু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লেখায়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এসব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কিছুই</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যায়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a:t>
            </a:r>
            <a:r>
              <a:rPr lang="en-US" baseline="0" dirty="0" smtClean="0">
                <a:latin typeface="NikoshBAN" pitchFamily="2" charset="0"/>
                <a:cs typeface="NikoshBAN" pitchFamily="2" charset="0"/>
              </a:rPr>
              <a:t>।</a:t>
            </a:r>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8</a:t>
            </a:fld>
            <a:endParaRPr lang="en-US"/>
          </a:p>
        </p:txBody>
      </p:sp>
    </p:spTree>
    <p:extLst>
      <p:ext uri="{BB962C8B-B14F-4D97-AF65-F5344CB8AC3E}">
        <p14:creationId xmlns="" xmlns:p14="http://schemas.microsoft.com/office/powerpoint/2010/main" val="6704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bn-IN" sz="1200" dirty="0" smtClean="0">
                <a:solidFill>
                  <a:srgbClr val="7030A0"/>
                </a:solidFill>
                <a:effectLst/>
                <a:latin typeface="NikoshBAN" pitchFamily="2" charset="0"/>
                <a:cs typeface="NikoshBAN" pitchFamily="2" charset="0"/>
              </a:rPr>
              <a:t>হাতে লেখার অসুবিধা </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গুলো</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আরো</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ব্যাপকভাবে</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আলোচনা</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করতে</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পারেন</a:t>
            </a:r>
            <a:r>
              <a:rPr lang="en-US" sz="1200" dirty="0" smtClean="0">
                <a:solidFill>
                  <a:srgbClr val="7030A0"/>
                </a:solidFill>
                <a:effectLst/>
                <a:latin typeface="NikoshBAN" pitchFamily="2" charset="0"/>
                <a:cs typeface="NikoshBAN" pitchFamily="2" charset="0"/>
              </a:rPr>
              <a:t>। </a:t>
            </a: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9</a:t>
            </a:fld>
            <a:endParaRPr lang="en-US"/>
          </a:p>
        </p:txBody>
      </p:sp>
    </p:spTree>
    <p:extLst>
      <p:ext uri="{BB962C8B-B14F-4D97-AF65-F5344CB8AC3E}">
        <p14:creationId xmlns="" xmlns:p14="http://schemas.microsoft.com/office/powerpoint/2010/main" val="8708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ওয়ার্ড প্রসেসরে লেখাটির নতুন রুপ</a:t>
            </a:r>
            <a:r>
              <a:rPr lang="en-US" sz="1200" dirty="0" smtClean="0">
                <a:latin typeface="NikoshBAN" pitchFamily="2" charset="0"/>
                <a:cs typeface="NikoshBAN" pitchFamily="2" charset="0"/>
              </a:rPr>
              <a:t> ১। </a:t>
            </a:r>
            <a:r>
              <a:rPr lang="bn-IN" sz="1200" dirty="0" smtClean="0">
                <a:latin typeface="NikoshBAN" pitchFamily="2" charset="0"/>
                <a:cs typeface="NikoshBAN" pitchFamily="2" charset="0"/>
              </a:rPr>
              <a:t>ছবি সংযোজন</a:t>
            </a:r>
            <a:r>
              <a:rPr lang="en-US" sz="1200" dirty="0" smtClean="0">
                <a:latin typeface="NikoshBAN" pitchFamily="2" charset="0"/>
                <a:cs typeface="NikoshBAN" pitchFamily="2" charset="0"/>
              </a:rPr>
              <a:t> ২। </a:t>
            </a:r>
            <a:r>
              <a:rPr lang="bn-IN" sz="1200" dirty="0" smtClean="0">
                <a:latin typeface="NikoshBAN" pitchFamily="2" charset="0"/>
                <a:cs typeface="NikoshBAN" pitchFamily="2" charset="0"/>
              </a:rPr>
              <a:t>সুন্দর করে টেবল আঁকা</a:t>
            </a: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11</a:t>
            </a:fld>
            <a:endParaRPr lang="en-US"/>
          </a:p>
        </p:txBody>
      </p:sp>
    </p:spTree>
    <p:extLst>
      <p:ext uri="{BB962C8B-B14F-4D97-AF65-F5344CB8AC3E}">
        <p14:creationId xmlns="" xmlns:p14="http://schemas.microsoft.com/office/powerpoint/2010/main" val="1124631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শিক্ষক</a:t>
            </a:r>
            <a:r>
              <a:rPr lang="en-US" baseline="0" dirty="0" smtClean="0"/>
              <a:t> </a:t>
            </a:r>
            <a:r>
              <a:rPr lang="bn-IN" sz="1200" dirty="0" smtClean="0">
                <a:solidFill>
                  <a:srgbClr val="7030A0"/>
                </a:solidFill>
                <a:effectLst/>
                <a:latin typeface="NikoshBAN" pitchFamily="2" charset="0"/>
                <a:cs typeface="NikoshBAN" pitchFamily="2" charset="0"/>
              </a:rPr>
              <a:t>হাতে লেখার সুবিধা </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গুলো</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আরো</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ব্যাপকভাবে</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আলোচনা</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করতে</a:t>
            </a:r>
            <a:r>
              <a:rPr lang="en-US" sz="1200" dirty="0" smtClean="0">
                <a:solidFill>
                  <a:srgbClr val="7030A0"/>
                </a:solidFill>
                <a:effectLst/>
                <a:latin typeface="NikoshBAN" pitchFamily="2" charset="0"/>
                <a:cs typeface="NikoshBAN" pitchFamily="2" charset="0"/>
              </a:rPr>
              <a:t> </a:t>
            </a:r>
            <a:r>
              <a:rPr lang="en-US" sz="1200" dirty="0" err="1" smtClean="0">
                <a:solidFill>
                  <a:srgbClr val="7030A0"/>
                </a:solidFill>
                <a:effectLst/>
                <a:latin typeface="NikoshBAN" pitchFamily="2" charset="0"/>
                <a:cs typeface="NikoshBAN" pitchFamily="2" charset="0"/>
              </a:rPr>
              <a:t>পারেন</a:t>
            </a:r>
            <a:r>
              <a:rPr lang="en-US" sz="1200" dirty="0" smtClean="0">
                <a:solidFill>
                  <a:srgbClr val="7030A0"/>
                </a:solidFill>
                <a:effectLst/>
                <a:latin typeface="NikoshBAN" pitchFamily="2" charset="0"/>
                <a:cs typeface="NikoshBAN" pitchFamily="2" charset="0"/>
              </a:rPr>
              <a:t>। </a:t>
            </a:r>
          </a:p>
          <a:p>
            <a:endParaRPr lang="en-US" dirty="0"/>
          </a:p>
        </p:txBody>
      </p:sp>
      <p:sp>
        <p:nvSpPr>
          <p:cNvPr id="4" name="Slide Number Placeholder 3"/>
          <p:cNvSpPr>
            <a:spLocks noGrp="1"/>
          </p:cNvSpPr>
          <p:nvPr>
            <p:ph type="sldNum" sz="quarter" idx="10"/>
          </p:nvPr>
        </p:nvSpPr>
        <p:spPr/>
        <p:txBody>
          <a:bodyPr/>
          <a:lstStyle/>
          <a:p>
            <a:fld id="{38F925A9-51E6-4554-9D93-68B75468C39F}" type="slidenum">
              <a:rPr lang="en-US" smtClean="0"/>
              <a:pPr/>
              <a:t>12</a:t>
            </a:fld>
            <a:endParaRPr lang="en-US"/>
          </a:p>
        </p:txBody>
      </p:sp>
    </p:spTree>
    <p:extLst>
      <p:ext uri="{BB962C8B-B14F-4D97-AF65-F5344CB8AC3E}">
        <p14:creationId xmlns="" xmlns:p14="http://schemas.microsoft.com/office/powerpoint/2010/main" val="2563245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75CF0-A992-40D5-8B1C-948F8741121C}"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75CF0-A992-40D5-8B1C-948F8741121C}"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9B59-455E-415D-930E-469EEFD15C46}"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9B59-455E-415D-930E-469EEFD15C46}"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9B59-455E-415D-930E-469EEFD15C46}" type="datetimeFigureOut">
              <a:rPr lang="en-US" smtClean="0"/>
              <a:pPr/>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9B59-455E-415D-930E-469EEFD15C46}" type="datetimeFigureOut">
              <a:rPr lang="en-US" smtClean="0"/>
              <a:pPr/>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75CF0-A992-40D5-8B1C-948F8741121C}"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9B59-455E-415D-930E-469EEFD15C46}" type="datetimeFigureOut">
              <a:rPr lang="en-US" smtClean="0"/>
              <a:pPr/>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9B59-455E-415D-930E-469EEFD15C46}"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9B59-455E-415D-930E-469EEFD15C46}"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9B59-455E-415D-930E-469EEFD15C46}"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B64E35-7A85-439E-A5DB-3D04E47DD6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75CF0-A992-40D5-8B1C-948F8741121C}"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775CF0-A992-40D5-8B1C-948F8741121C}"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75CF0-A992-40D5-8B1C-948F8741121C}" type="datetimeFigureOut">
              <a:rPr lang="en-US" smtClean="0"/>
              <a:pPr/>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75CF0-A992-40D5-8B1C-948F8741121C}" type="datetimeFigureOut">
              <a:rPr lang="en-US" smtClean="0"/>
              <a:pPr/>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75CF0-A992-40D5-8B1C-948F8741121C}" type="datetimeFigureOut">
              <a:rPr lang="en-US" smtClean="0"/>
              <a:pPr/>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A067D-AD13-4214-B97C-E5501709A350}" type="slidenum">
              <a:rPr lang="en-US" smtClean="0"/>
              <a:pPr/>
              <a:t>‹#›</a:t>
            </a:fld>
            <a:endParaRPr lang="en-US"/>
          </a:p>
        </p:txBody>
      </p:sp>
      <p:pic>
        <p:nvPicPr>
          <p:cNvPr id="5"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2" y="872291"/>
            <a:ext cx="9143997" cy="3469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3" y="4"/>
            <a:ext cx="844063" cy="838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8229600" y="0"/>
            <a:ext cx="914400" cy="8232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l="84698"/>
          <a:stretch>
            <a:fillRect/>
          </a:stretch>
        </p:blipFill>
        <p:spPr bwMode="auto">
          <a:xfrm>
            <a:off x="7467600" y="6400800"/>
            <a:ext cx="1676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75CF0-A992-40D5-8B1C-948F8741121C}" type="datetimeFigureOut">
              <a:rPr lang="en-US" smtClean="0"/>
              <a:pPr/>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75CF0-A992-40D5-8B1C-948F8741121C}" type="datetimeFigureOut">
              <a:rPr lang="en-US" smtClean="0"/>
              <a:pPr/>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A067D-AD13-4214-B97C-E5501709A3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75CF0-A992-40D5-8B1C-948F8741121C}" type="datetimeFigureOut">
              <a:rPr lang="en-US" smtClean="0"/>
              <a:pPr/>
              <a:t>3/15/2020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A067D-AD13-4214-B97C-E5501709A3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29B59-455E-415D-930E-469EEFD15C46}" type="datetimeFigureOut">
              <a:rPr lang="en-US" smtClean="0"/>
              <a:pPr/>
              <a:t>3/15/2020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4E35-7A85-439E-A5DB-3D04E47DD6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6200" y="1295400"/>
            <a:ext cx="8991600" cy="5095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828800" y="533400"/>
            <a:ext cx="5105400" cy="2057400"/>
          </a:xfrm>
          <a:prstGeom prst="rect">
            <a:avLst/>
          </a:prstGeom>
          <a:noFill/>
          <a:ln>
            <a:noFill/>
          </a:ln>
        </p:spPr>
        <p:txBody>
          <a:bodyPr wrap="none">
            <a:prstTxWarp prst="textInflate">
              <a:avLst>
                <a:gd name="adj" fmla="val 20000"/>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16600" b="1" dirty="0" smtClean="0">
                <a:ln w="38100">
                  <a:solidFill>
                    <a:schemeClr val="tx1"/>
                  </a:solidFill>
                </a:ln>
                <a:blipFill dpi="0" rotWithShape="1">
                  <a:blip r:embed="rId2">
                    <a:extLst>
                      <a:ext uri="{28A0092B-C50C-407E-A947-70E740481C1C}">
                        <a14:useLocalDpi xmlns="" xmlns:a14="http://schemas.microsoft.com/office/drawing/2010/main" val="0"/>
                      </a:ext>
                    </a:extLst>
                  </a:blip>
                  <a:srcRect/>
                  <a:stretch>
                    <a:fillRect/>
                  </a:stretch>
                </a:blipFill>
                <a:latin typeface="NikoshBAN" pitchFamily="2" charset="0"/>
                <a:cs typeface="NikoshBAN" pitchFamily="2" charset="0"/>
              </a:rPr>
              <a:t> </a:t>
            </a:r>
            <a:r>
              <a:rPr lang="en-US" sz="16600" b="1" dirty="0" err="1">
                <a:ln w="38100">
                  <a:solidFill>
                    <a:schemeClr val="tx1"/>
                  </a:solidFill>
                </a:ln>
                <a:blipFill dpi="0" rotWithShape="1">
                  <a:blip r:embed="rId2">
                    <a:extLst>
                      <a:ext uri="{28A0092B-C50C-407E-A947-70E740481C1C}">
                        <a14:useLocalDpi xmlns="" xmlns:a14="http://schemas.microsoft.com/office/drawing/2010/main" val="0"/>
                      </a:ext>
                    </a:extLst>
                  </a:blip>
                  <a:srcRect/>
                  <a:stretch>
                    <a:fillRect/>
                  </a:stretch>
                </a:blipFill>
                <a:latin typeface="NikoshBAN" pitchFamily="2" charset="0"/>
                <a:cs typeface="NikoshBAN" pitchFamily="2" charset="0"/>
              </a:rPr>
              <a:t>শুভেচ্ছা</a:t>
            </a:r>
            <a:endParaRPr lang="en-US" sz="16600" b="1" dirty="0">
              <a:ln w="38100">
                <a:solidFill>
                  <a:schemeClr val="tx1"/>
                </a:solidFill>
              </a:ln>
              <a:blipFill dpi="0" rotWithShape="1">
                <a:blip r:embed="rId2">
                  <a:extLst>
                    <a:ext uri="{28A0092B-C50C-407E-A947-70E740481C1C}">
                      <a14:useLocalDpi xmlns="" xmlns:a14="http://schemas.microsoft.com/office/drawing/2010/main" val="0"/>
                    </a:ext>
                  </a:extLst>
                </a:blip>
                <a:srcRect/>
                <a:stretch>
                  <a:fillRect/>
                </a:stretch>
              </a:blipFill>
            </a:endParaRP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19200" y="2430517"/>
            <a:ext cx="6781800" cy="374168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IMG_20150619_210732.jpg"/>
          <p:cNvPicPr>
            <a:picLocks noChangeAspect="1"/>
          </p:cNvPicPr>
          <p:nvPr/>
        </p:nvPicPr>
        <p:blipFill>
          <a:blip r:embed="rId2" cstate="print">
            <a:lum contrast="40000"/>
          </a:blip>
          <a:srcRect t="14444" b="15556"/>
          <a:stretch>
            <a:fillRect/>
          </a:stretch>
        </p:blipFill>
        <p:spPr>
          <a:xfrm>
            <a:off x="2286000" y="1295400"/>
            <a:ext cx="4114800" cy="4267200"/>
          </a:xfrm>
          <a:prstGeom prst="rect">
            <a:avLst/>
          </a:prstGeom>
          <a:solidFill>
            <a:schemeClr val="tx1"/>
          </a:solidFill>
          <a:ln w="88900" cap="sq" cmpd="thickThin">
            <a:solidFill>
              <a:schemeClr val="tx1">
                <a:alpha val="56000"/>
              </a:schemeClr>
            </a:solidFill>
            <a:prstDash val="solid"/>
            <a:miter lim="800000"/>
          </a:ln>
          <a:effectLst>
            <a:innerShdw blurRad="76200">
              <a:srgbClr val="000000"/>
            </a:innerShdw>
          </a:effectLst>
        </p:spPr>
      </p:pic>
      <p:sp>
        <p:nvSpPr>
          <p:cNvPr id="5" name="TextBox 4"/>
          <p:cNvSpPr txBox="1"/>
          <p:nvPr/>
        </p:nvSpPr>
        <p:spPr>
          <a:xfrm>
            <a:off x="1371600" y="5867400"/>
            <a:ext cx="6019800"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bn-IN" sz="2400" b="1" dirty="0" smtClean="0">
                <a:latin typeface="NikoshBAN" pitchFamily="2" charset="0"/>
                <a:cs typeface="NikoshBAN" pitchFamily="2" charset="0"/>
              </a:rPr>
              <a:t>ছবিটি দেখে হাতে লেখার অসুবিধা গুলো লেখ</a:t>
            </a:r>
            <a:endParaRPr lang="en-US" sz="2400" b="1" dirty="0">
              <a:latin typeface="NikoshBAN" pitchFamily="2" charset="0"/>
              <a:cs typeface="NikoshBAN" pitchFamily="2" charset="0"/>
            </a:endParaRPr>
          </a:p>
        </p:txBody>
      </p:sp>
      <p:sp>
        <p:nvSpPr>
          <p:cNvPr id="6" name="TextBox 5"/>
          <p:cNvSpPr txBox="1"/>
          <p:nvPr/>
        </p:nvSpPr>
        <p:spPr>
          <a:xfrm>
            <a:off x="1600200" y="381000"/>
            <a:ext cx="5791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b="1" dirty="0" smtClean="0">
                <a:latin typeface="NikoshBAN" pitchFamily="2" charset="0"/>
                <a:cs typeface="NikoshBAN" pitchFamily="2" charset="0"/>
              </a:rPr>
              <a:t>জোড়ায় কাজ</a:t>
            </a:r>
            <a:endParaRPr lang="en-US" sz="36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90600" y="467380"/>
            <a:ext cx="75438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2800" dirty="0" smtClean="0">
                <a:latin typeface="NikoshBAN" pitchFamily="2" charset="0"/>
                <a:cs typeface="NikoshBAN" pitchFamily="2" charset="0"/>
              </a:rPr>
              <a:t>ওয়ার্ড প্রসেসরে লেখাটির নতুন রুপ</a:t>
            </a:r>
            <a:endParaRPr lang="en-US" sz="2800" dirty="0">
              <a:latin typeface="NikoshBAN" pitchFamily="2" charset="0"/>
              <a:cs typeface="NikoshBAN" pitchFamily="2" charset="0"/>
            </a:endParaRPr>
          </a:p>
        </p:txBody>
      </p:sp>
      <p:sp>
        <p:nvSpPr>
          <p:cNvPr id="5" name="TextBox 4"/>
          <p:cNvSpPr txBox="1"/>
          <p:nvPr/>
        </p:nvSpPr>
        <p:spPr>
          <a:xfrm>
            <a:off x="1828800" y="1143000"/>
            <a:ext cx="4876800" cy="5486400"/>
          </a:xfrm>
          <a:prstGeom prst="rect">
            <a:avLst/>
          </a:prstGeom>
          <a:noFill/>
          <a:ln w="76200" cmpd="thickThin">
            <a:solidFill>
              <a:schemeClr val="tx1"/>
            </a:solidFill>
          </a:ln>
        </p:spPr>
        <p:txBody>
          <a:bodyPr wrap="square" rtlCol="0">
            <a:spAutoFit/>
          </a:bodyPr>
          <a:lstStyle/>
          <a:p>
            <a:pPr algn="ctr"/>
            <a:r>
              <a:rPr lang="bn-IN" sz="1100" dirty="0" smtClean="0">
                <a:latin typeface="NikoshBAN" pitchFamily="2" charset="0"/>
                <a:cs typeface="NikoshBAN" pitchFamily="2" charset="0"/>
              </a:rPr>
              <a:t>সড়ক দুর্ঘটনা: একটা অভিশাপ</a:t>
            </a:r>
          </a:p>
          <a:p>
            <a:pPr algn="ctr"/>
            <a:r>
              <a:rPr lang="bn-IN" sz="1100" dirty="0" smtClean="0">
                <a:latin typeface="NikoshBAN" pitchFamily="2" charset="0"/>
                <a:cs typeface="NikoshBAN" pitchFamily="2" charset="0"/>
              </a:rPr>
              <a:t>(</a:t>
            </a:r>
            <a:r>
              <a:rPr lang="en-US" sz="1100" dirty="0" smtClean="0">
                <a:latin typeface="NikoshBAN" pitchFamily="2" charset="0"/>
                <a:cs typeface="NikoshBAN" pitchFamily="2" charset="0"/>
              </a:rPr>
              <a:t>Road Accident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 Curse</a:t>
            </a:r>
            <a:r>
              <a:rPr lang="bn-IN" sz="1100" dirty="0" smtClean="0">
                <a:latin typeface="NikoshBAN" pitchFamily="2" charset="0"/>
                <a:cs typeface="NikoshBAN" pitchFamily="2" charset="0"/>
              </a:rPr>
              <a:t>)</a:t>
            </a:r>
          </a:p>
          <a:p>
            <a:pPr algn="just"/>
            <a:r>
              <a:rPr lang="bn-IN" sz="900" dirty="0" smtClean="0">
                <a:latin typeface="NikoshBAN" pitchFamily="2" charset="0"/>
                <a:cs typeface="NikoshBAN" pitchFamily="2" charset="0"/>
              </a:rPr>
              <a:t>আমাদের দেশে সড়ক দুর্ঘটনা একটা অভিশাপের মতো। খবরের কাগজে যখন আমরা দুর্ঘটনার খবর পড়ি, তখন মানুষগুলোকে চিনি না বলে তাদের আপঞ্জনের দুঃখটা আমরা সব সময় বুঝিনা। শুধু যে মানুষ মনে দুঃখ পায় তা নয়- অনেক সময় পরিবারের যে মানুষটি রোজগার করত, হয়ত সে মানুষটি দুর্ঘটনায় মারা যায় বলে পুরো পরিবারটিই পথে বসে যায়।</a:t>
            </a: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8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r>
              <a:rPr lang="bn-IN" sz="900" dirty="0" smtClean="0">
                <a:latin typeface="NikoshBAN" pitchFamily="2" charset="0"/>
                <a:cs typeface="NikoshBAN" pitchFamily="2" charset="0"/>
              </a:rPr>
              <a:t>সড়ক দুর্ঘটনা কমানোর জন্য আমাদের সকলের একটা দায়িত্ব আছে, সেই দায়িত্বগুলো এভাবে লাখা যায়:</a:t>
            </a:r>
          </a:p>
          <a:p>
            <a:pPr algn="just"/>
            <a:endParaRPr lang="bn-IN" sz="1200" dirty="0" smtClean="0">
              <a:latin typeface="NikoshBAN" pitchFamily="2" charset="0"/>
              <a:cs typeface="NikoshBAN" pitchFamily="2" charset="0"/>
            </a:endParaRPr>
          </a:p>
          <a:p>
            <a:pPr algn="just"/>
            <a:endParaRPr lang="bn-IN" sz="20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r>
              <a:rPr lang="bn-IN" sz="1200" dirty="0" smtClean="0">
                <a:latin typeface="NikoshBAN" pitchFamily="2" charset="0"/>
                <a:cs typeface="NikoshBAN" pitchFamily="2" charset="0"/>
              </a:rPr>
              <a:t>সড়ক দুর্ঘটনার অভিশাপ থেকে মুক্তি পাবার জন্য আমাদের সবাইকে কাজ করে যেতে হবে। একেবারে ছোট থেকে আমরা সতর্ক থাকবো যেন আমাদের পরিচিত য়ার কাউকে সড়ক দুর্ঘটনায় মারা যাতে না হয়।</a:t>
            </a:r>
            <a:endParaRPr lang="en-US" sz="2000" dirty="0">
              <a:latin typeface="NikoshBAN" pitchFamily="2" charset="0"/>
              <a:cs typeface="NikoshBAN" pitchFamily="2" charset="0"/>
            </a:endParaRPr>
          </a:p>
        </p:txBody>
      </p:sp>
      <p:graphicFrame>
        <p:nvGraphicFramePr>
          <p:cNvPr id="6" name="Table 5"/>
          <p:cNvGraphicFramePr>
            <a:graphicFrameLocks noGrp="1"/>
          </p:cNvGraphicFramePr>
          <p:nvPr/>
        </p:nvGraphicFramePr>
        <p:xfrm>
          <a:off x="2057400" y="4191000"/>
          <a:ext cx="4267200" cy="1554480"/>
        </p:xfrm>
        <a:graphic>
          <a:graphicData uri="http://schemas.openxmlformats.org/drawingml/2006/table">
            <a:tbl>
              <a:tblPr firstRow="1" bandRow="1">
                <a:tableStyleId>{5940675A-B579-460E-94D1-54222C63F5DA}</a:tableStyleId>
              </a:tblPr>
              <a:tblGrid>
                <a:gridCol w="609600"/>
                <a:gridCol w="685800"/>
                <a:gridCol w="2971800"/>
              </a:tblGrid>
              <a:tr h="192442">
                <a:tc>
                  <a:txBody>
                    <a:bodyPr/>
                    <a:lstStyle/>
                    <a:p>
                      <a:r>
                        <a:rPr lang="bn-IN" sz="600" dirty="0" smtClean="0">
                          <a:latin typeface="NikoshBAN" pitchFamily="2" charset="0"/>
                          <a:cs typeface="NikoshBAN" pitchFamily="2" charset="0"/>
                        </a:rPr>
                        <a:t>ক্রমিক 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সংশ্লিষ্ট</a:t>
                      </a:r>
                      <a:r>
                        <a:rPr lang="bn-IN" sz="600" baseline="0" dirty="0" smtClean="0">
                          <a:latin typeface="NikoshBAN" pitchFamily="2" charset="0"/>
                          <a:cs typeface="NikoshBAN" pitchFamily="2" charset="0"/>
                        </a:rPr>
                        <a:t> মানুষ</a:t>
                      </a:r>
                      <a:endParaRPr lang="en-US" sz="600" dirty="0">
                        <a:latin typeface="NikoshBAN" pitchFamily="2" charset="0"/>
                        <a:cs typeface="NikoshBAN" pitchFamily="2" charset="0"/>
                      </a:endParaRPr>
                    </a:p>
                  </a:txBody>
                  <a:tcPr/>
                </a:tc>
                <a:tc>
                  <a:txBody>
                    <a:bodyPr/>
                    <a:lstStyle/>
                    <a:p>
                      <a:pPr algn="ctr"/>
                      <a:r>
                        <a:rPr lang="bn-IN" sz="800" dirty="0" smtClean="0">
                          <a:latin typeface="NikoshBAN" pitchFamily="2" charset="0"/>
                          <a:cs typeface="NikoshBAN" pitchFamily="2" charset="0"/>
                        </a:rPr>
                        <a:t>দায়িত্ব</a:t>
                      </a:r>
                      <a:endParaRPr lang="en-US" sz="800" dirty="0">
                        <a:latin typeface="NikoshBAN" pitchFamily="2" charset="0"/>
                        <a:cs typeface="NikoshBAN" pitchFamily="2" charset="0"/>
                      </a:endParaRPr>
                    </a:p>
                  </a:txBody>
                  <a:tcPr/>
                </a:tc>
              </a:tr>
              <a:tr h="219934">
                <a:tc>
                  <a:txBody>
                    <a:bodyPr/>
                    <a:lstStyle/>
                    <a:p>
                      <a:r>
                        <a:rPr lang="bn-IN" sz="600" dirty="0" smtClean="0">
                          <a:latin typeface="NikoshBAN" pitchFamily="2" charset="0"/>
                          <a:cs typeface="NikoshBAN" pitchFamily="2" charset="0"/>
                        </a:rPr>
                        <a:t>১</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পথচারী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রাস্তা পার হবার সময় তুপাশে দেখে</a:t>
                      </a:r>
                      <a:r>
                        <a:rPr lang="bn-IN" sz="1000" baseline="0" dirty="0" smtClean="0">
                          <a:latin typeface="NikoshBAN" pitchFamily="2" charset="0"/>
                          <a:cs typeface="NikoshBAN" pitchFamily="2" charset="0"/>
                        </a:rPr>
                        <a:t> পার হবে।</a:t>
                      </a:r>
                      <a:endParaRPr lang="en-US" sz="1000" dirty="0">
                        <a:latin typeface="NikoshBAN" pitchFamily="2" charset="0"/>
                        <a:cs typeface="NikoshBAN" pitchFamily="2" charset="0"/>
                      </a:endParaRPr>
                    </a:p>
                  </a:txBody>
                  <a:tcPr/>
                </a:tc>
              </a:tr>
              <a:tr h="219934">
                <a:tc>
                  <a:txBody>
                    <a:bodyPr/>
                    <a:lstStyle/>
                    <a:p>
                      <a:r>
                        <a:rPr lang="bn-IN" sz="600" dirty="0" smtClean="0">
                          <a:latin typeface="NikoshBAN" pitchFamily="2" charset="0"/>
                          <a:cs typeface="NikoshBAN" pitchFamily="2" charset="0"/>
                        </a:rPr>
                        <a:t>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যাত্রী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গাড়ির</a:t>
                      </a:r>
                      <a:r>
                        <a:rPr lang="bn-IN" sz="1000" baseline="0" dirty="0" smtClean="0">
                          <a:latin typeface="NikoshBAN" pitchFamily="2" charset="0"/>
                          <a:cs typeface="NikoshBAN" pitchFamily="2" charset="0"/>
                        </a:rPr>
                        <a:t> ছাদে ভ্রমন করবে না।</a:t>
                      </a:r>
                      <a:endParaRPr lang="en-US" sz="1000" dirty="0">
                        <a:latin typeface="NikoshBAN" pitchFamily="2" charset="0"/>
                        <a:cs typeface="NikoshBAN" pitchFamily="2" charset="0"/>
                      </a:endParaRPr>
                    </a:p>
                  </a:txBody>
                  <a:tcPr/>
                </a:tc>
              </a:tr>
              <a:tr h="219934">
                <a:tc>
                  <a:txBody>
                    <a:bodyPr/>
                    <a:lstStyle/>
                    <a:p>
                      <a:r>
                        <a:rPr lang="bn-IN" sz="600" dirty="0" smtClean="0">
                          <a:latin typeface="NikoshBAN" pitchFamily="2" charset="0"/>
                          <a:cs typeface="NikoshBAN" pitchFamily="2" charset="0"/>
                        </a:rPr>
                        <a:t>৩</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ড্রাইভার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সঠিক</a:t>
                      </a:r>
                      <a:r>
                        <a:rPr lang="bn-IN" sz="1000" baseline="0" dirty="0" smtClean="0">
                          <a:latin typeface="NikoshBAN" pitchFamily="2" charset="0"/>
                          <a:cs typeface="NikoshBAN" pitchFamily="2" charset="0"/>
                        </a:rPr>
                        <a:t> ড্রাইভিং লাইসেন্স ছাড়া গাড়ি চালাবে না।</a:t>
                      </a:r>
                      <a:endParaRPr lang="en-US" sz="1000" dirty="0">
                        <a:latin typeface="NikoshBAN" pitchFamily="2" charset="0"/>
                        <a:cs typeface="NikoshBAN" pitchFamily="2" charset="0"/>
                      </a:endParaRPr>
                    </a:p>
                  </a:txBody>
                  <a:tcPr/>
                </a:tc>
              </a:tr>
              <a:tr h="329901">
                <a:tc>
                  <a:txBody>
                    <a:bodyPr/>
                    <a:lstStyle/>
                    <a:p>
                      <a:r>
                        <a:rPr lang="bn-IN" sz="600" dirty="0" smtClean="0">
                          <a:latin typeface="NikoshBAN" pitchFamily="2" charset="0"/>
                          <a:cs typeface="NikoshBAN" pitchFamily="2" charset="0"/>
                        </a:rPr>
                        <a:t>৪</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গাড়ির মালিক</a:t>
                      </a:r>
                      <a:endParaRPr lang="en-US" sz="600" dirty="0">
                        <a:latin typeface="NikoshBAN" pitchFamily="2" charset="0"/>
                        <a:cs typeface="NikoshBAN" pitchFamily="2" charset="0"/>
                      </a:endParaRPr>
                    </a:p>
                  </a:txBody>
                  <a:tcPr/>
                </a:tc>
                <a:tc>
                  <a:txBody>
                    <a:bodyPr/>
                    <a:lstStyle/>
                    <a:p>
                      <a:r>
                        <a:rPr lang="bn-IN" sz="900" dirty="0" smtClean="0">
                          <a:latin typeface="NikoshBAN" pitchFamily="2" charset="0"/>
                          <a:cs typeface="NikoshBAN" pitchFamily="2" charset="0"/>
                        </a:rPr>
                        <a:t>যে সব গাড়ি চলাচলের উপযোগী নয় সে গুলো পথে</a:t>
                      </a:r>
                      <a:r>
                        <a:rPr lang="bn-IN" sz="900" baseline="0" dirty="0" smtClean="0">
                          <a:latin typeface="NikoshBAN" pitchFamily="2" charset="0"/>
                          <a:cs typeface="NikoshBAN" pitchFamily="2" charset="0"/>
                        </a:rPr>
                        <a:t> নামাবে না।</a:t>
                      </a:r>
                      <a:endParaRPr lang="en-US" sz="900" dirty="0">
                        <a:latin typeface="NikoshBAN" pitchFamily="2" charset="0"/>
                        <a:cs typeface="NikoshBAN" pitchFamily="2" charset="0"/>
                      </a:endParaRPr>
                    </a:p>
                  </a:txBody>
                  <a:tcPr/>
                </a:tc>
              </a:tr>
              <a:tr h="219934">
                <a:tc>
                  <a:txBody>
                    <a:bodyPr/>
                    <a:lstStyle/>
                    <a:p>
                      <a:r>
                        <a:rPr lang="bn-IN" sz="600" dirty="0" smtClean="0">
                          <a:latin typeface="NikoshBAN" pitchFamily="2" charset="0"/>
                          <a:cs typeface="NikoshBAN" pitchFamily="2" charset="0"/>
                        </a:rPr>
                        <a:t>৫</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পুলিশ</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সটিকভাবে আইন প্রয়োগ</a:t>
                      </a:r>
                      <a:r>
                        <a:rPr lang="bn-IN" sz="1000" baseline="0" dirty="0" smtClean="0">
                          <a:latin typeface="NikoshBAN" pitchFamily="2" charset="0"/>
                          <a:cs typeface="NikoshBAN" pitchFamily="2" charset="0"/>
                        </a:rPr>
                        <a:t> করবে।</a:t>
                      </a:r>
                      <a:endParaRPr lang="en-US" sz="1000" dirty="0">
                        <a:latin typeface="NikoshBAN" pitchFamily="2" charset="0"/>
                        <a:cs typeface="NikoshBAN" pitchFamily="2" charset="0"/>
                      </a:endParaRPr>
                    </a:p>
                  </a:txBody>
                  <a:tcPr/>
                </a:tc>
              </a:tr>
            </a:tbl>
          </a:graphicData>
        </a:graphic>
      </p:graphicFrame>
      <p:pic>
        <p:nvPicPr>
          <p:cNvPr id="7" name="Picture 6" descr="IMG_20150619_155158.jpg"/>
          <p:cNvPicPr>
            <a:picLocks noChangeAspect="1"/>
          </p:cNvPicPr>
          <p:nvPr/>
        </p:nvPicPr>
        <p:blipFill>
          <a:blip r:embed="rId3" cstate="print">
            <a:lum contrast="30000"/>
          </a:blip>
          <a:srcRect l="9167" t="12222" r="10833" b="15556"/>
          <a:stretch>
            <a:fillRect/>
          </a:stretch>
        </p:blipFill>
        <p:spPr>
          <a:xfrm>
            <a:off x="2590800" y="2667000"/>
            <a:ext cx="2971800" cy="1295400"/>
          </a:xfrm>
          <a:prstGeom prst="rect">
            <a:avLst/>
          </a:prstGeom>
        </p:spPr>
      </p:pic>
      <p:sp>
        <p:nvSpPr>
          <p:cNvPr id="8" name="Oval 7"/>
          <p:cNvSpPr/>
          <p:nvPr/>
        </p:nvSpPr>
        <p:spPr>
          <a:xfrm rot="15918374">
            <a:off x="2962965" y="1443597"/>
            <a:ext cx="1731479" cy="3818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9" name="TextBox 8"/>
          <p:cNvSpPr txBox="1"/>
          <p:nvPr/>
        </p:nvSpPr>
        <p:spPr>
          <a:xfrm>
            <a:off x="6858000" y="2895600"/>
            <a:ext cx="2286000" cy="523220"/>
          </a:xfrm>
          <a:prstGeom prst="rect">
            <a:avLst/>
          </a:prstGeom>
          <a:noFill/>
        </p:spPr>
        <p:txBody>
          <a:bodyPr wrap="square" rtlCol="0">
            <a:spAutoFit/>
          </a:bodyPr>
          <a:lstStyle/>
          <a:p>
            <a:r>
              <a:rPr lang="bn-IN" sz="2800" dirty="0" smtClean="0">
                <a:latin typeface="NikoshBAN" pitchFamily="2" charset="0"/>
                <a:cs typeface="NikoshBAN" pitchFamily="2" charset="0"/>
              </a:rPr>
              <a:t>ছবি সংযোজন</a:t>
            </a:r>
            <a:endParaRPr lang="en-US" sz="2800" dirty="0">
              <a:latin typeface="NikoshBAN" pitchFamily="2" charset="0"/>
              <a:cs typeface="NikoshBAN" pitchFamily="2" charset="0"/>
            </a:endParaRPr>
          </a:p>
        </p:txBody>
      </p:sp>
      <p:sp>
        <p:nvSpPr>
          <p:cNvPr id="10" name="Right Arrow 9"/>
          <p:cNvSpPr/>
          <p:nvPr/>
        </p:nvSpPr>
        <p:spPr>
          <a:xfrm rot="10510168">
            <a:off x="5774396" y="3131411"/>
            <a:ext cx="1158190" cy="3010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5918374">
            <a:off x="3648765" y="3243930"/>
            <a:ext cx="1731479" cy="38184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14" name="TextBox 13"/>
          <p:cNvSpPr txBox="1"/>
          <p:nvPr/>
        </p:nvSpPr>
        <p:spPr>
          <a:xfrm>
            <a:off x="6629400" y="4495800"/>
            <a:ext cx="2286000" cy="461665"/>
          </a:xfrm>
          <a:prstGeom prst="rect">
            <a:avLst/>
          </a:prstGeom>
          <a:noFill/>
        </p:spPr>
        <p:txBody>
          <a:bodyPr wrap="square" rtlCol="0">
            <a:spAutoFit/>
          </a:bodyPr>
          <a:lstStyle/>
          <a:p>
            <a:r>
              <a:rPr lang="bn-IN" sz="2400" dirty="0" smtClean="0">
                <a:latin typeface="NikoshBAN" pitchFamily="2" charset="0"/>
                <a:cs typeface="NikoshBAN" pitchFamily="2" charset="0"/>
              </a:rPr>
              <a:t>সুন্দর করে টেবল আঁকা</a:t>
            </a:r>
            <a:endParaRPr lang="en-US" sz="2400" dirty="0">
              <a:latin typeface="NikoshBAN" pitchFamily="2" charset="0"/>
              <a:cs typeface="NikoshBAN" pitchFamily="2" charset="0"/>
            </a:endParaRPr>
          </a:p>
        </p:txBody>
      </p:sp>
      <p:sp>
        <p:nvSpPr>
          <p:cNvPr id="15" name="Right Arrow 14"/>
          <p:cNvSpPr/>
          <p:nvPr/>
        </p:nvSpPr>
        <p:spPr>
          <a:xfrm rot="10510168">
            <a:off x="6460196" y="4931744"/>
            <a:ext cx="1158190" cy="3010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par>
                                <p:cTn id="21" presetID="23" presetClass="entr" presetSubtype="16" fill="hold" grpId="1"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6" presetClass="emph" presetSubtype="0" fill="hold" grpId="0" nodeType="withEffect">
                                  <p:stCondLst>
                                    <p:cond delay="0"/>
                                  </p:stCondLst>
                                  <p:childTnLst>
                                    <p:animEffect transition="out" filter="fade">
                                      <p:cBhvr>
                                        <p:cTn id="26" dur="2000" tmFilter="0, 0; .2, .5; .8, .5; 1, 0"/>
                                        <p:tgtEl>
                                          <p:spTgt spid="8"/>
                                        </p:tgtEl>
                                      </p:cBhvr>
                                    </p:animEffect>
                                    <p:animScale>
                                      <p:cBhvr>
                                        <p:cTn id="27" dur="1000" autoRev="1" fill="hold"/>
                                        <p:tgtEl>
                                          <p:spTgt spid="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3" presetClass="entr" presetSubtype="16" fill="hold" grpId="1"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par>
                                <p:cTn id="37" presetID="26" presetClass="emph" presetSubtype="0" fill="hold" grpId="0" nodeType="withEffect">
                                  <p:stCondLst>
                                    <p:cond delay="0"/>
                                  </p:stCondLst>
                                  <p:childTnLst>
                                    <p:animEffect transition="out" filter="fade">
                                      <p:cBhvr>
                                        <p:cTn id="38" dur="2000" tmFilter="0, 0; .2, .5; .8, .5; 1, 0"/>
                                        <p:tgtEl>
                                          <p:spTgt spid="13"/>
                                        </p:tgtEl>
                                      </p:cBhvr>
                                    </p:animEffect>
                                    <p:animScale>
                                      <p:cBhvr>
                                        <p:cTn id="39" dur="1000" autoRev="1" fill="hold"/>
                                        <p:tgtEl>
                                          <p:spTgt spid="13"/>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8" grpId="1" animBg="1"/>
      <p:bldP spid="10" grpId="0" animBg="1"/>
      <p:bldP spid="13" grpId="0" animBg="1"/>
      <p:bldP spid="13" grpId="1"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4356991"/>
              </p:ext>
            </p:extLst>
          </p:nvPr>
        </p:nvGraphicFramePr>
        <p:xfrm>
          <a:off x="304800" y="1397000"/>
          <a:ext cx="84582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914400" y="381000"/>
            <a:ext cx="7315200" cy="609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3600" b="1" dirty="0" smtClean="0">
                <a:solidFill>
                  <a:srgbClr val="7030A0"/>
                </a:solidFill>
                <a:latin typeface="NikoshBAN" pitchFamily="2" charset="0"/>
                <a:cs typeface="NikoshBAN" pitchFamily="2" charset="0"/>
              </a:rPr>
              <a:t>কম্পিউটারে লেখার সুবিধা</a:t>
            </a:r>
            <a:r>
              <a:rPr lang="bn-BD" sz="3600" b="1" dirty="0" smtClean="0">
                <a:solidFill>
                  <a:srgbClr val="7030A0"/>
                </a:solidFill>
                <a:effectLst/>
                <a:latin typeface="NikoshBAN" pitchFamily="2" charset="0"/>
                <a:cs typeface="NikoshBAN" pitchFamily="2" charset="0"/>
              </a:rPr>
              <a:t> </a:t>
            </a:r>
            <a:endParaRPr lang="en-US" sz="3600" b="1" dirty="0">
              <a:solidFill>
                <a:srgbClr val="7030A0"/>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graphicEl>
                                              <a:dgm id="{F729BA60-D486-411C-AAA6-9291AF2CBC49}"/>
                                            </p:graphicEl>
                                          </p:spTgt>
                                        </p:tgtEl>
                                        <p:attrNameLst>
                                          <p:attrName>style.visibility</p:attrName>
                                        </p:attrNameLst>
                                      </p:cBhvr>
                                      <p:to>
                                        <p:strVal val="visible"/>
                                      </p:to>
                                    </p:set>
                                    <p:anim calcmode="lin" valueType="num">
                                      <p:cBhvr>
                                        <p:cTn id="7" dur="2000" fill="hold"/>
                                        <p:tgtEl>
                                          <p:spTgt spid="4">
                                            <p:graphicEl>
                                              <a:dgm id="{F729BA60-D486-411C-AAA6-9291AF2CBC49}"/>
                                            </p:graphicEl>
                                          </p:spTgt>
                                        </p:tgtEl>
                                        <p:attrNameLst>
                                          <p:attrName>ppt_w</p:attrName>
                                        </p:attrNameLst>
                                      </p:cBhvr>
                                      <p:tavLst>
                                        <p:tav tm="0">
                                          <p:val>
                                            <p:fltVal val="0"/>
                                          </p:val>
                                        </p:tav>
                                        <p:tav tm="100000">
                                          <p:val>
                                            <p:strVal val="#ppt_w"/>
                                          </p:val>
                                        </p:tav>
                                      </p:tavLst>
                                    </p:anim>
                                    <p:anim calcmode="lin" valueType="num">
                                      <p:cBhvr>
                                        <p:cTn id="8" dur="2000" fill="hold"/>
                                        <p:tgtEl>
                                          <p:spTgt spid="4">
                                            <p:graphicEl>
                                              <a:dgm id="{F729BA60-D486-411C-AAA6-9291AF2CBC49}"/>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graphicEl>
                                              <a:dgm id="{AFD8BF5D-0EA2-4CE4-AE23-7FDDE27AEB73}"/>
                                            </p:graphicEl>
                                          </p:spTgt>
                                        </p:tgtEl>
                                        <p:attrNameLst>
                                          <p:attrName>style.visibility</p:attrName>
                                        </p:attrNameLst>
                                      </p:cBhvr>
                                      <p:to>
                                        <p:strVal val="visible"/>
                                      </p:to>
                                    </p:set>
                                    <p:anim calcmode="lin" valueType="num">
                                      <p:cBhvr>
                                        <p:cTn id="13" dur="2000" fill="hold"/>
                                        <p:tgtEl>
                                          <p:spTgt spid="4">
                                            <p:graphicEl>
                                              <a:dgm id="{AFD8BF5D-0EA2-4CE4-AE23-7FDDE27AEB73}"/>
                                            </p:graphicEl>
                                          </p:spTgt>
                                        </p:tgtEl>
                                        <p:attrNameLst>
                                          <p:attrName>ppt_w</p:attrName>
                                        </p:attrNameLst>
                                      </p:cBhvr>
                                      <p:tavLst>
                                        <p:tav tm="0">
                                          <p:val>
                                            <p:fltVal val="0"/>
                                          </p:val>
                                        </p:tav>
                                        <p:tav tm="100000">
                                          <p:val>
                                            <p:strVal val="#ppt_w"/>
                                          </p:val>
                                        </p:tav>
                                      </p:tavLst>
                                    </p:anim>
                                    <p:anim calcmode="lin" valueType="num">
                                      <p:cBhvr>
                                        <p:cTn id="14" dur="2000" fill="hold"/>
                                        <p:tgtEl>
                                          <p:spTgt spid="4">
                                            <p:graphicEl>
                                              <a:dgm id="{AFD8BF5D-0EA2-4CE4-AE23-7FDDE27AEB73}"/>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
                                            <p:graphicEl>
                                              <a:dgm id="{E3238304-806F-4BB7-A8A4-52A8E1E4B6CE}"/>
                                            </p:graphicEl>
                                          </p:spTgt>
                                        </p:tgtEl>
                                        <p:attrNameLst>
                                          <p:attrName>style.visibility</p:attrName>
                                        </p:attrNameLst>
                                      </p:cBhvr>
                                      <p:to>
                                        <p:strVal val="visible"/>
                                      </p:to>
                                    </p:set>
                                    <p:anim calcmode="lin" valueType="num">
                                      <p:cBhvr>
                                        <p:cTn id="17" dur="2000" fill="hold"/>
                                        <p:tgtEl>
                                          <p:spTgt spid="4">
                                            <p:graphicEl>
                                              <a:dgm id="{E3238304-806F-4BB7-A8A4-52A8E1E4B6CE}"/>
                                            </p:graphicEl>
                                          </p:spTgt>
                                        </p:tgtEl>
                                        <p:attrNameLst>
                                          <p:attrName>ppt_w</p:attrName>
                                        </p:attrNameLst>
                                      </p:cBhvr>
                                      <p:tavLst>
                                        <p:tav tm="0">
                                          <p:val>
                                            <p:fltVal val="0"/>
                                          </p:val>
                                        </p:tav>
                                        <p:tav tm="100000">
                                          <p:val>
                                            <p:strVal val="#ppt_w"/>
                                          </p:val>
                                        </p:tav>
                                      </p:tavLst>
                                    </p:anim>
                                    <p:anim calcmode="lin" valueType="num">
                                      <p:cBhvr>
                                        <p:cTn id="18" dur="2000" fill="hold"/>
                                        <p:tgtEl>
                                          <p:spTgt spid="4">
                                            <p:graphicEl>
                                              <a:dgm id="{E3238304-806F-4BB7-A8A4-52A8E1E4B6CE}"/>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
                                            <p:graphicEl>
                                              <a:dgm id="{97937070-5F4B-4922-9E0D-A6331B243795}"/>
                                            </p:graphicEl>
                                          </p:spTgt>
                                        </p:tgtEl>
                                        <p:attrNameLst>
                                          <p:attrName>style.visibility</p:attrName>
                                        </p:attrNameLst>
                                      </p:cBhvr>
                                      <p:to>
                                        <p:strVal val="visible"/>
                                      </p:to>
                                    </p:set>
                                    <p:anim calcmode="lin" valueType="num">
                                      <p:cBhvr>
                                        <p:cTn id="23" dur="2000" fill="hold"/>
                                        <p:tgtEl>
                                          <p:spTgt spid="4">
                                            <p:graphicEl>
                                              <a:dgm id="{97937070-5F4B-4922-9E0D-A6331B243795}"/>
                                            </p:graphicEl>
                                          </p:spTgt>
                                        </p:tgtEl>
                                        <p:attrNameLst>
                                          <p:attrName>ppt_w</p:attrName>
                                        </p:attrNameLst>
                                      </p:cBhvr>
                                      <p:tavLst>
                                        <p:tav tm="0">
                                          <p:val>
                                            <p:fltVal val="0"/>
                                          </p:val>
                                        </p:tav>
                                        <p:tav tm="100000">
                                          <p:val>
                                            <p:strVal val="#ppt_w"/>
                                          </p:val>
                                        </p:tav>
                                      </p:tavLst>
                                    </p:anim>
                                    <p:anim calcmode="lin" valueType="num">
                                      <p:cBhvr>
                                        <p:cTn id="24" dur="2000" fill="hold"/>
                                        <p:tgtEl>
                                          <p:spTgt spid="4">
                                            <p:graphicEl>
                                              <a:dgm id="{97937070-5F4B-4922-9E0D-A6331B243795}"/>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
                                            <p:graphicEl>
                                              <a:dgm id="{26FF47E4-44D2-49BE-A733-C185EB388E17}"/>
                                            </p:graphicEl>
                                          </p:spTgt>
                                        </p:tgtEl>
                                        <p:attrNameLst>
                                          <p:attrName>style.visibility</p:attrName>
                                        </p:attrNameLst>
                                      </p:cBhvr>
                                      <p:to>
                                        <p:strVal val="visible"/>
                                      </p:to>
                                    </p:set>
                                    <p:anim calcmode="lin" valueType="num">
                                      <p:cBhvr>
                                        <p:cTn id="27" dur="2000" fill="hold"/>
                                        <p:tgtEl>
                                          <p:spTgt spid="4">
                                            <p:graphicEl>
                                              <a:dgm id="{26FF47E4-44D2-49BE-A733-C185EB388E17}"/>
                                            </p:graphicEl>
                                          </p:spTgt>
                                        </p:tgtEl>
                                        <p:attrNameLst>
                                          <p:attrName>ppt_w</p:attrName>
                                        </p:attrNameLst>
                                      </p:cBhvr>
                                      <p:tavLst>
                                        <p:tav tm="0">
                                          <p:val>
                                            <p:fltVal val="0"/>
                                          </p:val>
                                        </p:tav>
                                        <p:tav tm="100000">
                                          <p:val>
                                            <p:strVal val="#ppt_w"/>
                                          </p:val>
                                        </p:tav>
                                      </p:tavLst>
                                    </p:anim>
                                    <p:anim calcmode="lin" valueType="num">
                                      <p:cBhvr>
                                        <p:cTn id="28" dur="2000" fill="hold"/>
                                        <p:tgtEl>
                                          <p:spTgt spid="4">
                                            <p:graphicEl>
                                              <a:dgm id="{26FF47E4-44D2-49BE-A733-C185EB388E17}"/>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
                                            <p:graphicEl>
                                              <a:dgm id="{25490489-D000-49A9-A187-1B83E8B89E00}"/>
                                            </p:graphicEl>
                                          </p:spTgt>
                                        </p:tgtEl>
                                        <p:attrNameLst>
                                          <p:attrName>style.visibility</p:attrName>
                                        </p:attrNameLst>
                                      </p:cBhvr>
                                      <p:to>
                                        <p:strVal val="visible"/>
                                      </p:to>
                                    </p:set>
                                    <p:anim calcmode="lin" valueType="num">
                                      <p:cBhvr>
                                        <p:cTn id="33" dur="2000" fill="hold"/>
                                        <p:tgtEl>
                                          <p:spTgt spid="4">
                                            <p:graphicEl>
                                              <a:dgm id="{25490489-D000-49A9-A187-1B83E8B89E00}"/>
                                            </p:graphicEl>
                                          </p:spTgt>
                                        </p:tgtEl>
                                        <p:attrNameLst>
                                          <p:attrName>ppt_w</p:attrName>
                                        </p:attrNameLst>
                                      </p:cBhvr>
                                      <p:tavLst>
                                        <p:tav tm="0">
                                          <p:val>
                                            <p:fltVal val="0"/>
                                          </p:val>
                                        </p:tav>
                                        <p:tav tm="100000">
                                          <p:val>
                                            <p:strVal val="#ppt_w"/>
                                          </p:val>
                                        </p:tav>
                                      </p:tavLst>
                                    </p:anim>
                                    <p:anim calcmode="lin" valueType="num">
                                      <p:cBhvr>
                                        <p:cTn id="34" dur="2000" fill="hold"/>
                                        <p:tgtEl>
                                          <p:spTgt spid="4">
                                            <p:graphicEl>
                                              <a:dgm id="{25490489-D000-49A9-A187-1B83E8B89E00}"/>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4">
                                            <p:graphicEl>
                                              <a:dgm id="{9C430DF3-2581-42B9-AA04-76A8DFD86525}"/>
                                            </p:graphicEl>
                                          </p:spTgt>
                                        </p:tgtEl>
                                        <p:attrNameLst>
                                          <p:attrName>style.visibility</p:attrName>
                                        </p:attrNameLst>
                                      </p:cBhvr>
                                      <p:to>
                                        <p:strVal val="visible"/>
                                      </p:to>
                                    </p:set>
                                    <p:anim calcmode="lin" valueType="num">
                                      <p:cBhvr>
                                        <p:cTn id="37" dur="2000" fill="hold"/>
                                        <p:tgtEl>
                                          <p:spTgt spid="4">
                                            <p:graphicEl>
                                              <a:dgm id="{9C430DF3-2581-42B9-AA04-76A8DFD86525}"/>
                                            </p:graphicEl>
                                          </p:spTgt>
                                        </p:tgtEl>
                                        <p:attrNameLst>
                                          <p:attrName>ppt_w</p:attrName>
                                        </p:attrNameLst>
                                      </p:cBhvr>
                                      <p:tavLst>
                                        <p:tav tm="0">
                                          <p:val>
                                            <p:fltVal val="0"/>
                                          </p:val>
                                        </p:tav>
                                        <p:tav tm="100000">
                                          <p:val>
                                            <p:strVal val="#ppt_w"/>
                                          </p:val>
                                        </p:tav>
                                      </p:tavLst>
                                    </p:anim>
                                    <p:anim calcmode="lin" valueType="num">
                                      <p:cBhvr>
                                        <p:cTn id="38" dur="2000" fill="hold"/>
                                        <p:tgtEl>
                                          <p:spTgt spid="4">
                                            <p:graphicEl>
                                              <a:dgm id="{9C430DF3-2581-42B9-AA04-76A8DFD86525}"/>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
                                            <p:graphicEl>
                                              <a:dgm id="{45211010-71AE-40ED-8346-434EF5003120}"/>
                                            </p:graphicEl>
                                          </p:spTgt>
                                        </p:tgtEl>
                                        <p:attrNameLst>
                                          <p:attrName>style.visibility</p:attrName>
                                        </p:attrNameLst>
                                      </p:cBhvr>
                                      <p:to>
                                        <p:strVal val="visible"/>
                                      </p:to>
                                    </p:set>
                                    <p:anim calcmode="lin" valueType="num">
                                      <p:cBhvr>
                                        <p:cTn id="43" dur="2000" fill="hold"/>
                                        <p:tgtEl>
                                          <p:spTgt spid="4">
                                            <p:graphicEl>
                                              <a:dgm id="{45211010-71AE-40ED-8346-434EF5003120}"/>
                                            </p:graphicEl>
                                          </p:spTgt>
                                        </p:tgtEl>
                                        <p:attrNameLst>
                                          <p:attrName>ppt_w</p:attrName>
                                        </p:attrNameLst>
                                      </p:cBhvr>
                                      <p:tavLst>
                                        <p:tav tm="0">
                                          <p:val>
                                            <p:fltVal val="0"/>
                                          </p:val>
                                        </p:tav>
                                        <p:tav tm="100000">
                                          <p:val>
                                            <p:strVal val="#ppt_w"/>
                                          </p:val>
                                        </p:tav>
                                      </p:tavLst>
                                    </p:anim>
                                    <p:anim calcmode="lin" valueType="num">
                                      <p:cBhvr>
                                        <p:cTn id="44" dur="2000" fill="hold"/>
                                        <p:tgtEl>
                                          <p:spTgt spid="4">
                                            <p:graphicEl>
                                              <a:dgm id="{45211010-71AE-40ED-8346-434EF5003120}"/>
                                            </p:graphic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
                                            <p:graphicEl>
                                              <a:dgm id="{2921D646-0252-4C72-9625-0AE31C05BCA2}"/>
                                            </p:graphicEl>
                                          </p:spTgt>
                                        </p:tgtEl>
                                        <p:attrNameLst>
                                          <p:attrName>style.visibility</p:attrName>
                                        </p:attrNameLst>
                                      </p:cBhvr>
                                      <p:to>
                                        <p:strVal val="visible"/>
                                      </p:to>
                                    </p:set>
                                    <p:anim calcmode="lin" valueType="num">
                                      <p:cBhvr>
                                        <p:cTn id="47" dur="2000" fill="hold"/>
                                        <p:tgtEl>
                                          <p:spTgt spid="4">
                                            <p:graphicEl>
                                              <a:dgm id="{2921D646-0252-4C72-9625-0AE31C05BCA2}"/>
                                            </p:graphicEl>
                                          </p:spTgt>
                                        </p:tgtEl>
                                        <p:attrNameLst>
                                          <p:attrName>ppt_w</p:attrName>
                                        </p:attrNameLst>
                                      </p:cBhvr>
                                      <p:tavLst>
                                        <p:tav tm="0">
                                          <p:val>
                                            <p:fltVal val="0"/>
                                          </p:val>
                                        </p:tav>
                                        <p:tav tm="100000">
                                          <p:val>
                                            <p:strVal val="#ppt_w"/>
                                          </p:val>
                                        </p:tav>
                                      </p:tavLst>
                                    </p:anim>
                                    <p:anim calcmode="lin" valueType="num">
                                      <p:cBhvr>
                                        <p:cTn id="48" dur="2000" fill="hold"/>
                                        <p:tgtEl>
                                          <p:spTgt spid="4">
                                            <p:graphicEl>
                                              <a:dgm id="{2921D646-0252-4C72-9625-0AE31C05BCA2}"/>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4">
                                            <p:graphicEl>
                                              <a:dgm id="{0B347601-69F7-48BC-AAFC-E9C11EB1A012}"/>
                                            </p:graphicEl>
                                          </p:spTgt>
                                        </p:tgtEl>
                                        <p:attrNameLst>
                                          <p:attrName>style.visibility</p:attrName>
                                        </p:attrNameLst>
                                      </p:cBhvr>
                                      <p:to>
                                        <p:strVal val="visible"/>
                                      </p:to>
                                    </p:set>
                                    <p:anim calcmode="lin" valueType="num">
                                      <p:cBhvr>
                                        <p:cTn id="53" dur="2000" fill="hold"/>
                                        <p:tgtEl>
                                          <p:spTgt spid="4">
                                            <p:graphicEl>
                                              <a:dgm id="{0B347601-69F7-48BC-AAFC-E9C11EB1A012}"/>
                                            </p:graphicEl>
                                          </p:spTgt>
                                        </p:tgtEl>
                                        <p:attrNameLst>
                                          <p:attrName>ppt_w</p:attrName>
                                        </p:attrNameLst>
                                      </p:cBhvr>
                                      <p:tavLst>
                                        <p:tav tm="0">
                                          <p:val>
                                            <p:fltVal val="0"/>
                                          </p:val>
                                        </p:tav>
                                        <p:tav tm="100000">
                                          <p:val>
                                            <p:strVal val="#ppt_w"/>
                                          </p:val>
                                        </p:tav>
                                      </p:tavLst>
                                    </p:anim>
                                    <p:anim calcmode="lin" valueType="num">
                                      <p:cBhvr>
                                        <p:cTn id="54" dur="2000" fill="hold"/>
                                        <p:tgtEl>
                                          <p:spTgt spid="4">
                                            <p:graphicEl>
                                              <a:dgm id="{0B347601-69F7-48BC-AAFC-E9C11EB1A012}"/>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4">
                                            <p:graphicEl>
                                              <a:dgm id="{D4DC0B9B-C76A-401F-B999-12DBE3A6A16A}"/>
                                            </p:graphicEl>
                                          </p:spTgt>
                                        </p:tgtEl>
                                        <p:attrNameLst>
                                          <p:attrName>style.visibility</p:attrName>
                                        </p:attrNameLst>
                                      </p:cBhvr>
                                      <p:to>
                                        <p:strVal val="visible"/>
                                      </p:to>
                                    </p:set>
                                    <p:anim calcmode="lin" valueType="num">
                                      <p:cBhvr>
                                        <p:cTn id="57" dur="2000" fill="hold"/>
                                        <p:tgtEl>
                                          <p:spTgt spid="4">
                                            <p:graphicEl>
                                              <a:dgm id="{D4DC0B9B-C76A-401F-B999-12DBE3A6A16A}"/>
                                            </p:graphicEl>
                                          </p:spTgt>
                                        </p:tgtEl>
                                        <p:attrNameLst>
                                          <p:attrName>ppt_w</p:attrName>
                                        </p:attrNameLst>
                                      </p:cBhvr>
                                      <p:tavLst>
                                        <p:tav tm="0">
                                          <p:val>
                                            <p:fltVal val="0"/>
                                          </p:val>
                                        </p:tav>
                                        <p:tav tm="100000">
                                          <p:val>
                                            <p:strVal val="#ppt_w"/>
                                          </p:val>
                                        </p:tav>
                                      </p:tavLst>
                                    </p:anim>
                                    <p:anim calcmode="lin" valueType="num">
                                      <p:cBhvr>
                                        <p:cTn id="58" dur="2000" fill="hold"/>
                                        <p:tgtEl>
                                          <p:spTgt spid="4">
                                            <p:graphicEl>
                                              <a:dgm id="{D4DC0B9B-C76A-401F-B999-12DBE3A6A16A}"/>
                                            </p:graphic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4">
                                            <p:graphicEl>
                                              <a:dgm id="{FB06662B-5CF6-40F6-8E61-20169C943DC9}"/>
                                            </p:graphicEl>
                                          </p:spTgt>
                                        </p:tgtEl>
                                        <p:attrNameLst>
                                          <p:attrName>style.visibility</p:attrName>
                                        </p:attrNameLst>
                                      </p:cBhvr>
                                      <p:to>
                                        <p:strVal val="visible"/>
                                      </p:to>
                                    </p:set>
                                    <p:anim calcmode="lin" valueType="num">
                                      <p:cBhvr>
                                        <p:cTn id="63" dur="2000" fill="hold"/>
                                        <p:tgtEl>
                                          <p:spTgt spid="4">
                                            <p:graphicEl>
                                              <a:dgm id="{FB06662B-5CF6-40F6-8E61-20169C943DC9}"/>
                                            </p:graphicEl>
                                          </p:spTgt>
                                        </p:tgtEl>
                                        <p:attrNameLst>
                                          <p:attrName>ppt_w</p:attrName>
                                        </p:attrNameLst>
                                      </p:cBhvr>
                                      <p:tavLst>
                                        <p:tav tm="0">
                                          <p:val>
                                            <p:fltVal val="0"/>
                                          </p:val>
                                        </p:tav>
                                        <p:tav tm="100000">
                                          <p:val>
                                            <p:strVal val="#ppt_w"/>
                                          </p:val>
                                        </p:tav>
                                      </p:tavLst>
                                    </p:anim>
                                    <p:anim calcmode="lin" valueType="num">
                                      <p:cBhvr>
                                        <p:cTn id="64" dur="2000" fill="hold"/>
                                        <p:tgtEl>
                                          <p:spTgt spid="4">
                                            <p:graphicEl>
                                              <a:dgm id="{FB06662B-5CF6-40F6-8E61-20169C943DC9}"/>
                                            </p:graphicEl>
                                          </p:spTgt>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4">
                                            <p:graphicEl>
                                              <a:dgm id="{033CD791-F94E-4D98-9AA8-7CFD0B299038}"/>
                                            </p:graphicEl>
                                          </p:spTgt>
                                        </p:tgtEl>
                                        <p:attrNameLst>
                                          <p:attrName>style.visibility</p:attrName>
                                        </p:attrNameLst>
                                      </p:cBhvr>
                                      <p:to>
                                        <p:strVal val="visible"/>
                                      </p:to>
                                    </p:set>
                                    <p:anim calcmode="lin" valueType="num">
                                      <p:cBhvr>
                                        <p:cTn id="67" dur="2000" fill="hold"/>
                                        <p:tgtEl>
                                          <p:spTgt spid="4">
                                            <p:graphicEl>
                                              <a:dgm id="{033CD791-F94E-4D98-9AA8-7CFD0B299038}"/>
                                            </p:graphicEl>
                                          </p:spTgt>
                                        </p:tgtEl>
                                        <p:attrNameLst>
                                          <p:attrName>ppt_w</p:attrName>
                                        </p:attrNameLst>
                                      </p:cBhvr>
                                      <p:tavLst>
                                        <p:tav tm="0">
                                          <p:val>
                                            <p:fltVal val="0"/>
                                          </p:val>
                                        </p:tav>
                                        <p:tav tm="100000">
                                          <p:val>
                                            <p:strVal val="#ppt_w"/>
                                          </p:val>
                                        </p:tav>
                                      </p:tavLst>
                                    </p:anim>
                                    <p:anim calcmode="lin" valueType="num">
                                      <p:cBhvr>
                                        <p:cTn id="68" dur="2000" fill="hold"/>
                                        <p:tgtEl>
                                          <p:spTgt spid="4">
                                            <p:graphicEl>
                                              <a:dgm id="{033CD791-F94E-4D98-9AA8-7CFD0B299038}"/>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4">
                                            <p:graphicEl>
                                              <a:dgm id="{BC67B342-EF09-4353-8801-E4644958AD97}"/>
                                            </p:graphicEl>
                                          </p:spTgt>
                                        </p:tgtEl>
                                        <p:attrNameLst>
                                          <p:attrName>style.visibility</p:attrName>
                                        </p:attrNameLst>
                                      </p:cBhvr>
                                      <p:to>
                                        <p:strVal val="visible"/>
                                      </p:to>
                                    </p:set>
                                    <p:anim calcmode="lin" valueType="num">
                                      <p:cBhvr>
                                        <p:cTn id="73" dur="2000" fill="hold"/>
                                        <p:tgtEl>
                                          <p:spTgt spid="4">
                                            <p:graphicEl>
                                              <a:dgm id="{BC67B342-EF09-4353-8801-E4644958AD97}"/>
                                            </p:graphicEl>
                                          </p:spTgt>
                                        </p:tgtEl>
                                        <p:attrNameLst>
                                          <p:attrName>ppt_w</p:attrName>
                                        </p:attrNameLst>
                                      </p:cBhvr>
                                      <p:tavLst>
                                        <p:tav tm="0">
                                          <p:val>
                                            <p:fltVal val="0"/>
                                          </p:val>
                                        </p:tav>
                                        <p:tav tm="100000">
                                          <p:val>
                                            <p:strVal val="#ppt_w"/>
                                          </p:val>
                                        </p:tav>
                                      </p:tavLst>
                                    </p:anim>
                                    <p:anim calcmode="lin" valueType="num">
                                      <p:cBhvr>
                                        <p:cTn id="74" dur="2000" fill="hold"/>
                                        <p:tgtEl>
                                          <p:spTgt spid="4">
                                            <p:graphicEl>
                                              <a:dgm id="{BC67B342-EF09-4353-8801-E4644958AD97}"/>
                                            </p:graphicEl>
                                          </p:spTgt>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4">
                                            <p:graphicEl>
                                              <a:dgm id="{CD23C504-9E69-433A-9EE0-27FCCA720F66}"/>
                                            </p:graphicEl>
                                          </p:spTgt>
                                        </p:tgtEl>
                                        <p:attrNameLst>
                                          <p:attrName>style.visibility</p:attrName>
                                        </p:attrNameLst>
                                      </p:cBhvr>
                                      <p:to>
                                        <p:strVal val="visible"/>
                                      </p:to>
                                    </p:set>
                                    <p:anim calcmode="lin" valueType="num">
                                      <p:cBhvr>
                                        <p:cTn id="77" dur="2000" fill="hold"/>
                                        <p:tgtEl>
                                          <p:spTgt spid="4">
                                            <p:graphicEl>
                                              <a:dgm id="{CD23C504-9E69-433A-9EE0-27FCCA720F66}"/>
                                            </p:graphicEl>
                                          </p:spTgt>
                                        </p:tgtEl>
                                        <p:attrNameLst>
                                          <p:attrName>ppt_w</p:attrName>
                                        </p:attrNameLst>
                                      </p:cBhvr>
                                      <p:tavLst>
                                        <p:tav tm="0">
                                          <p:val>
                                            <p:fltVal val="0"/>
                                          </p:val>
                                        </p:tav>
                                        <p:tav tm="100000">
                                          <p:val>
                                            <p:strVal val="#ppt_w"/>
                                          </p:val>
                                        </p:tav>
                                      </p:tavLst>
                                    </p:anim>
                                    <p:anim calcmode="lin" valueType="num">
                                      <p:cBhvr>
                                        <p:cTn id="78" dur="2000" fill="hold"/>
                                        <p:tgtEl>
                                          <p:spTgt spid="4">
                                            <p:graphicEl>
                                              <a:dgm id="{CD23C504-9E69-433A-9EE0-27FCCA720F66}"/>
                                            </p:graphic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4">
                                            <p:graphicEl>
                                              <a:dgm id="{2281C271-6B03-4F7A-962E-0281493BB776}"/>
                                            </p:graphicEl>
                                          </p:spTgt>
                                        </p:tgtEl>
                                        <p:attrNameLst>
                                          <p:attrName>style.visibility</p:attrName>
                                        </p:attrNameLst>
                                      </p:cBhvr>
                                      <p:to>
                                        <p:strVal val="visible"/>
                                      </p:to>
                                    </p:set>
                                    <p:anim calcmode="lin" valueType="num">
                                      <p:cBhvr>
                                        <p:cTn id="83" dur="2000" fill="hold"/>
                                        <p:tgtEl>
                                          <p:spTgt spid="4">
                                            <p:graphicEl>
                                              <a:dgm id="{2281C271-6B03-4F7A-962E-0281493BB776}"/>
                                            </p:graphicEl>
                                          </p:spTgt>
                                        </p:tgtEl>
                                        <p:attrNameLst>
                                          <p:attrName>ppt_w</p:attrName>
                                        </p:attrNameLst>
                                      </p:cBhvr>
                                      <p:tavLst>
                                        <p:tav tm="0">
                                          <p:val>
                                            <p:fltVal val="0"/>
                                          </p:val>
                                        </p:tav>
                                        <p:tav tm="100000">
                                          <p:val>
                                            <p:strVal val="#ppt_w"/>
                                          </p:val>
                                        </p:tav>
                                      </p:tavLst>
                                    </p:anim>
                                    <p:anim calcmode="lin" valueType="num">
                                      <p:cBhvr>
                                        <p:cTn id="84" dur="2000" fill="hold"/>
                                        <p:tgtEl>
                                          <p:spTgt spid="4">
                                            <p:graphicEl>
                                              <a:dgm id="{2281C271-6B03-4F7A-962E-0281493BB776}"/>
                                            </p:graphicEl>
                                          </p:spTgt>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4">
                                            <p:graphicEl>
                                              <a:dgm id="{51B63072-5631-4985-9B65-B3EEEDFD387A}"/>
                                            </p:graphicEl>
                                          </p:spTgt>
                                        </p:tgtEl>
                                        <p:attrNameLst>
                                          <p:attrName>style.visibility</p:attrName>
                                        </p:attrNameLst>
                                      </p:cBhvr>
                                      <p:to>
                                        <p:strVal val="visible"/>
                                      </p:to>
                                    </p:set>
                                    <p:anim calcmode="lin" valueType="num">
                                      <p:cBhvr>
                                        <p:cTn id="87" dur="2000" fill="hold"/>
                                        <p:tgtEl>
                                          <p:spTgt spid="4">
                                            <p:graphicEl>
                                              <a:dgm id="{51B63072-5631-4985-9B65-B3EEEDFD387A}"/>
                                            </p:graphicEl>
                                          </p:spTgt>
                                        </p:tgtEl>
                                        <p:attrNameLst>
                                          <p:attrName>ppt_w</p:attrName>
                                        </p:attrNameLst>
                                      </p:cBhvr>
                                      <p:tavLst>
                                        <p:tav tm="0">
                                          <p:val>
                                            <p:fltVal val="0"/>
                                          </p:val>
                                        </p:tav>
                                        <p:tav tm="100000">
                                          <p:val>
                                            <p:strVal val="#ppt_w"/>
                                          </p:val>
                                        </p:tav>
                                      </p:tavLst>
                                    </p:anim>
                                    <p:anim calcmode="lin" valueType="num">
                                      <p:cBhvr>
                                        <p:cTn id="88" dur="2000" fill="hold"/>
                                        <p:tgtEl>
                                          <p:spTgt spid="4">
                                            <p:graphicEl>
                                              <a:dgm id="{51B63072-5631-4985-9B65-B3EEEDFD387A}"/>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0" y="1143001"/>
            <a:ext cx="4648200" cy="5293757"/>
          </a:xfrm>
          <a:prstGeom prst="rect">
            <a:avLst/>
          </a:prstGeom>
          <a:noFill/>
          <a:ln w="76200" cmpd="thickThin">
            <a:solidFill>
              <a:schemeClr val="tx1"/>
            </a:solidFill>
          </a:ln>
        </p:spPr>
        <p:txBody>
          <a:bodyPr wrap="square" rtlCol="0">
            <a:spAutoFit/>
          </a:bodyPr>
          <a:lstStyle/>
          <a:p>
            <a:pPr algn="ctr"/>
            <a:r>
              <a:rPr lang="bn-IN" sz="1100" dirty="0" smtClean="0">
                <a:latin typeface="NikoshBAN" pitchFamily="2" charset="0"/>
                <a:cs typeface="NikoshBAN" pitchFamily="2" charset="0"/>
              </a:rPr>
              <a:t>সড়ক দুর্ঘটনা: একটা অভিশাপ</a:t>
            </a:r>
          </a:p>
          <a:p>
            <a:pPr algn="ctr"/>
            <a:r>
              <a:rPr lang="bn-IN" sz="1100" dirty="0" smtClean="0">
                <a:latin typeface="NikoshBAN" pitchFamily="2" charset="0"/>
                <a:cs typeface="NikoshBAN" pitchFamily="2" charset="0"/>
              </a:rPr>
              <a:t>(</a:t>
            </a:r>
            <a:r>
              <a:rPr lang="en-US" sz="1100" dirty="0" smtClean="0">
                <a:latin typeface="NikoshBAN" pitchFamily="2" charset="0"/>
                <a:cs typeface="NikoshBAN" pitchFamily="2" charset="0"/>
              </a:rPr>
              <a:t>Road Accident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t>
            </a:r>
            <a:r>
              <a:rPr lang="bn-IN" sz="1100" dirty="0" smtClean="0">
                <a:latin typeface="NikoshBAN" pitchFamily="2" charset="0"/>
                <a:cs typeface="NikoshBAN" pitchFamily="2" charset="0"/>
              </a:rPr>
              <a:t> </a:t>
            </a:r>
            <a:r>
              <a:rPr lang="en-US" sz="1100" dirty="0" smtClean="0">
                <a:latin typeface="NikoshBAN" pitchFamily="2" charset="0"/>
                <a:cs typeface="NikoshBAN" pitchFamily="2" charset="0"/>
              </a:rPr>
              <a:t>A Curse</a:t>
            </a:r>
            <a:r>
              <a:rPr lang="bn-IN" sz="1100" dirty="0" smtClean="0">
                <a:latin typeface="NikoshBAN" pitchFamily="2" charset="0"/>
                <a:cs typeface="NikoshBAN" pitchFamily="2" charset="0"/>
              </a:rPr>
              <a:t>)</a:t>
            </a:r>
          </a:p>
          <a:p>
            <a:pPr algn="just"/>
            <a:r>
              <a:rPr lang="bn-IN" sz="900" dirty="0" smtClean="0">
                <a:latin typeface="NikoshBAN" pitchFamily="2" charset="0"/>
                <a:cs typeface="NikoshBAN" pitchFamily="2" charset="0"/>
              </a:rPr>
              <a:t>আমাদের দেশে সড়ক দুর্ঘটনা একটা অভিশাপের মতো। খবরের কাগজে যখন আমরা দুর্ঘটনার খবর পড়ি, তখন মানুষগুলোকে চিনি না বলে তাদের আপঞ্জনের দুঃখটা আমরা সব সময় বুঝিনা। শুধু যে মানুষ মনে দুঃখ পায় তা নয়- অনেক সময় পরিবারের যে মানুষটি রোজগার করত, হয়ত সে মানুষটি দুর্ঘটনায় মারা যায় বলে পুরো পরিবারটিই পথে বসে যায়।</a:t>
            </a: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8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endParaRPr lang="bn-IN" sz="900" dirty="0" smtClean="0">
              <a:latin typeface="NikoshBAN" pitchFamily="2" charset="0"/>
              <a:cs typeface="NikoshBAN" pitchFamily="2" charset="0"/>
            </a:endParaRPr>
          </a:p>
          <a:p>
            <a:pPr algn="just"/>
            <a:r>
              <a:rPr lang="bn-IN" sz="900" dirty="0" smtClean="0">
                <a:latin typeface="NikoshBAN" pitchFamily="2" charset="0"/>
                <a:cs typeface="NikoshBAN" pitchFamily="2" charset="0"/>
              </a:rPr>
              <a:t>সড়ক দুর্ঘটনা কমানোর জন্য আমাদের সকলের একটা দায়িত্ব আছে, সেই দায়িত্বগুলো এভাবে লাখা যায়:</a:t>
            </a:r>
          </a:p>
          <a:p>
            <a:pPr algn="just"/>
            <a:endParaRPr lang="bn-IN" sz="1200" dirty="0" smtClean="0">
              <a:latin typeface="NikoshBAN" pitchFamily="2" charset="0"/>
              <a:cs typeface="NikoshBAN" pitchFamily="2" charset="0"/>
            </a:endParaRPr>
          </a:p>
          <a:p>
            <a:pPr algn="just"/>
            <a:endParaRPr lang="bn-IN" sz="20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endParaRPr lang="bn-IN" sz="1200" dirty="0" smtClean="0">
              <a:latin typeface="NikoshBAN" pitchFamily="2" charset="0"/>
              <a:cs typeface="NikoshBAN" pitchFamily="2" charset="0"/>
            </a:endParaRPr>
          </a:p>
          <a:p>
            <a:pPr algn="just"/>
            <a:r>
              <a:rPr lang="bn-IN" sz="1200" dirty="0" smtClean="0">
                <a:latin typeface="NikoshBAN" pitchFamily="2" charset="0"/>
                <a:cs typeface="NikoshBAN" pitchFamily="2" charset="0"/>
              </a:rPr>
              <a:t>সড়ক দুর্ঘটনার অভিশাপ থেকে মুক্তি পাবার জন্য আমাদের সবাইকে কাজ করে যেতে হবে। একেবারে ছোট থেকে আমরা সতর্ক থাকবো যেন আমাদের পরিচিত য়ার কাউকে সড়ক দুর্ঘটনায় মারা যাতে না হয়।</a:t>
            </a:r>
            <a:endParaRPr lang="en-US" sz="2000" dirty="0">
              <a:latin typeface="NikoshBAN" pitchFamily="2" charset="0"/>
              <a:cs typeface="NikoshBAN" pitchFamily="2" charset="0"/>
            </a:endParaRPr>
          </a:p>
        </p:txBody>
      </p:sp>
      <p:graphicFrame>
        <p:nvGraphicFramePr>
          <p:cNvPr id="3" name="Table 2"/>
          <p:cNvGraphicFramePr>
            <a:graphicFrameLocks noGrp="1"/>
          </p:cNvGraphicFramePr>
          <p:nvPr/>
        </p:nvGraphicFramePr>
        <p:xfrm>
          <a:off x="2438400" y="4260210"/>
          <a:ext cx="4267200" cy="1554480"/>
        </p:xfrm>
        <a:graphic>
          <a:graphicData uri="http://schemas.openxmlformats.org/drawingml/2006/table">
            <a:tbl>
              <a:tblPr firstRow="1" bandRow="1">
                <a:tableStyleId>{5940675A-B579-460E-94D1-54222C63F5DA}</a:tableStyleId>
              </a:tblPr>
              <a:tblGrid>
                <a:gridCol w="609600"/>
                <a:gridCol w="685800"/>
                <a:gridCol w="2971800"/>
              </a:tblGrid>
              <a:tr h="187073">
                <a:tc>
                  <a:txBody>
                    <a:bodyPr/>
                    <a:lstStyle/>
                    <a:p>
                      <a:r>
                        <a:rPr lang="bn-IN" sz="600" dirty="0" smtClean="0">
                          <a:latin typeface="NikoshBAN" pitchFamily="2" charset="0"/>
                          <a:cs typeface="NikoshBAN" pitchFamily="2" charset="0"/>
                        </a:rPr>
                        <a:t>ক্রমিক 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সংশ্লিষ্ট</a:t>
                      </a:r>
                      <a:r>
                        <a:rPr lang="bn-IN" sz="600" baseline="0" dirty="0" smtClean="0">
                          <a:latin typeface="NikoshBAN" pitchFamily="2" charset="0"/>
                          <a:cs typeface="NikoshBAN" pitchFamily="2" charset="0"/>
                        </a:rPr>
                        <a:t> মানুষ</a:t>
                      </a:r>
                      <a:endParaRPr lang="en-US" sz="600" dirty="0">
                        <a:latin typeface="NikoshBAN" pitchFamily="2" charset="0"/>
                        <a:cs typeface="NikoshBAN" pitchFamily="2" charset="0"/>
                      </a:endParaRPr>
                    </a:p>
                  </a:txBody>
                  <a:tcPr/>
                </a:tc>
                <a:tc>
                  <a:txBody>
                    <a:bodyPr/>
                    <a:lstStyle/>
                    <a:p>
                      <a:pPr algn="ctr"/>
                      <a:r>
                        <a:rPr lang="bn-IN" sz="800" dirty="0" smtClean="0">
                          <a:latin typeface="NikoshBAN" pitchFamily="2" charset="0"/>
                          <a:cs typeface="NikoshBAN" pitchFamily="2" charset="0"/>
                        </a:rPr>
                        <a:t>দায়িত্ব</a:t>
                      </a:r>
                      <a:endParaRPr lang="en-US" sz="8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১</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পথচারী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রাস্তা পার হবার সময় তুপাশে দেখে</a:t>
                      </a:r>
                      <a:r>
                        <a:rPr lang="bn-IN" sz="1000" baseline="0" dirty="0" smtClean="0">
                          <a:latin typeface="NikoshBAN" pitchFamily="2" charset="0"/>
                          <a:cs typeface="NikoshBAN" pitchFamily="2" charset="0"/>
                        </a:rPr>
                        <a:t> পার হবে।</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যাত্রী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গাড়ির</a:t>
                      </a:r>
                      <a:r>
                        <a:rPr lang="bn-IN" sz="1000" baseline="0" dirty="0" smtClean="0">
                          <a:latin typeface="NikoshBAN" pitchFamily="2" charset="0"/>
                          <a:cs typeface="NikoshBAN" pitchFamily="2" charset="0"/>
                        </a:rPr>
                        <a:t> ছাদে ভ্রমন করবে না।</a:t>
                      </a:r>
                      <a:endParaRPr lang="en-US" sz="10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৩</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ড্রাইভার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সঠিক</a:t>
                      </a:r>
                      <a:r>
                        <a:rPr lang="bn-IN" sz="1000" baseline="0" dirty="0" smtClean="0">
                          <a:latin typeface="NikoshBAN" pitchFamily="2" charset="0"/>
                          <a:cs typeface="NikoshBAN" pitchFamily="2" charset="0"/>
                        </a:rPr>
                        <a:t> ড্রাইভিং লাইসেন্স ছাড়া গাড়ি চালাবে না।</a:t>
                      </a:r>
                      <a:endParaRPr lang="en-US" sz="1000" dirty="0">
                        <a:latin typeface="NikoshBAN" pitchFamily="2" charset="0"/>
                        <a:cs typeface="NikoshBAN" pitchFamily="2" charset="0"/>
                      </a:endParaRPr>
                    </a:p>
                  </a:txBody>
                  <a:tcPr/>
                </a:tc>
              </a:tr>
              <a:tr h="216174">
                <a:tc>
                  <a:txBody>
                    <a:bodyPr/>
                    <a:lstStyle/>
                    <a:p>
                      <a:r>
                        <a:rPr lang="bn-IN" sz="600" dirty="0" smtClean="0">
                          <a:latin typeface="NikoshBAN" pitchFamily="2" charset="0"/>
                          <a:cs typeface="NikoshBAN" pitchFamily="2" charset="0"/>
                        </a:rPr>
                        <a:t>৪</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গাড়ির মালিক</a:t>
                      </a:r>
                      <a:endParaRPr lang="en-US" sz="600" dirty="0">
                        <a:latin typeface="NikoshBAN" pitchFamily="2" charset="0"/>
                        <a:cs typeface="NikoshBAN" pitchFamily="2" charset="0"/>
                      </a:endParaRPr>
                    </a:p>
                  </a:txBody>
                  <a:tcPr/>
                </a:tc>
                <a:tc>
                  <a:txBody>
                    <a:bodyPr/>
                    <a:lstStyle/>
                    <a:p>
                      <a:r>
                        <a:rPr lang="bn-IN" sz="900" dirty="0" smtClean="0">
                          <a:latin typeface="NikoshBAN" pitchFamily="2" charset="0"/>
                          <a:cs typeface="NikoshBAN" pitchFamily="2" charset="0"/>
                        </a:rPr>
                        <a:t>যে সব গাড়ি চলাচলের উপযোগী নয় সে গুলো পথে</a:t>
                      </a:r>
                      <a:r>
                        <a:rPr lang="bn-IN" sz="900" baseline="0" dirty="0" smtClean="0">
                          <a:latin typeface="NikoshBAN" pitchFamily="2" charset="0"/>
                          <a:cs typeface="NikoshBAN" pitchFamily="2" charset="0"/>
                        </a:rPr>
                        <a:t> নামাবে না।</a:t>
                      </a:r>
                      <a:endParaRPr lang="en-US" sz="900" dirty="0">
                        <a:latin typeface="NikoshBAN" pitchFamily="2" charset="0"/>
                        <a:cs typeface="NikoshBAN" pitchFamily="2" charset="0"/>
                      </a:endParaRPr>
                    </a:p>
                  </a:txBody>
                  <a:tcPr/>
                </a:tc>
              </a:tr>
              <a:tr h="230585">
                <a:tc>
                  <a:txBody>
                    <a:bodyPr/>
                    <a:lstStyle/>
                    <a:p>
                      <a:r>
                        <a:rPr lang="bn-IN" sz="600" dirty="0" smtClean="0">
                          <a:latin typeface="NikoshBAN" pitchFamily="2" charset="0"/>
                          <a:cs typeface="NikoshBAN" pitchFamily="2" charset="0"/>
                        </a:rPr>
                        <a:t>৫</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পুলিশ</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সটিকভাবে আইন প্রয়োগ</a:t>
                      </a:r>
                      <a:r>
                        <a:rPr lang="bn-IN" sz="1000" baseline="0" dirty="0" smtClean="0">
                          <a:latin typeface="NikoshBAN" pitchFamily="2" charset="0"/>
                          <a:cs typeface="NikoshBAN" pitchFamily="2" charset="0"/>
                        </a:rPr>
                        <a:t> করবে।</a:t>
                      </a:r>
                      <a:endParaRPr lang="en-US" sz="1000" dirty="0">
                        <a:latin typeface="NikoshBAN" pitchFamily="2" charset="0"/>
                        <a:cs typeface="NikoshBAN" pitchFamily="2" charset="0"/>
                      </a:endParaRPr>
                    </a:p>
                  </a:txBody>
                  <a:tcPr/>
                </a:tc>
              </a:tr>
            </a:tbl>
          </a:graphicData>
        </a:graphic>
      </p:graphicFrame>
      <p:pic>
        <p:nvPicPr>
          <p:cNvPr id="4" name="Picture 3" descr="IMG_20150619_155158.jpg"/>
          <p:cNvPicPr>
            <a:picLocks noChangeAspect="1"/>
          </p:cNvPicPr>
          <p:nvPr/>
        </p:nvPicPr>
        <p:blipFill>
          <a:blip r:embed="rId3" cstate="print">
            <a:lum contrast="30000"/>
          </a:blip>
          <a:srcRect l="9167" t="12222" r="10833" b="15556"/>
          <a:stretch>
            <a:fillRect/>
          </a:stretch>
        </p:blipFill>
        <p:spPr>
          <a:xfrm>
            <a:off x="2743200" y="2133601"/>
            <a:ext cx="3352800" cy="1676399"/>
          </a:xfrm>
          <a:prstGeom prst="rect">
            <a:avLst/>
          </a:prstGeom>
        </p:spPr>
      </p:pic>
      <p:sp>
        <p:nvSpPr>
          <p:cNvPr id="5" name="Rectangle 4"/>
          <p:cNvSpPr/>
          <p:nvPr/>
        </p:nvSpPr>
        <p:spPr>
          <a:xfrm>
            <a:off x="2743200" y="304800"/>
            <a:ext cx="396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7030A0"/>
                </a:solidFill>
                <a:effectLst>
                  <a:glow rad="101600">
                    <a:schemeClr val="accent2">
                      <a:satMod val="175000"/>
                      <a:alpha val="40000"/>
                    </a:schemeClr>
                  </a:glow>
                </a:effectLst>
                <a:latin typeface="NikoshBAN" pitchFamily="2" charset="0"/>
                <a:cs typeface="NikoshBAN" pitchFamily="2" charset="0"/>
              </a:rPr>
              <a:t>দলগত কাজ </a:t>
            </a:r>
            <a:endParaRPr lang="en-US" sz="5400" dirty="0">
              <a:solidFill>
                <a:srgbClr val="7030A0"/>
              </a:solidFill>
              <a:effectLst>
                <a:glow rad="101600">
                  <a:schemeClr val="accent2">
                    <a:satMod val="175000"/>
                    <a:alpha val="40000"/>
                  </a:schemeClr>
                </a:glow>
              </a:effectLst>
              <a:latin typeface="NikoshBAN" pitchFamily="2" charset="0"/>
              <a:cs typeface="NikoshBAN" pitchFamily="2" charset="0"/>
            </a:endParaRPr>
          </a:p>
        </p:txBody>
      </p:sp>
      <p:sp>
        <p:nvSpPr>
          <p:cNvPr id="6" name="TextBox 5"/>
          <p:cNvSpPr txBox="1"/>
          <p:nvPr/>
        </p:nvSpPr>
        <p:spPr>
          <a:xfrm>
            <a:off x="1600200" y="6412468"/>
            <a:ext cx="60960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b="1" dirty="0" smtClean="0">
                <a:latin typeface="NikoshBAN" pitchFamily="2" charset="0"/>
                <a:cs typeface="NikoshBAN" pitchFamily="2" charset="0"/>
              </a:rPr>
              <a:t>ছবিটি দেখে ওয়ার্ড প্রসেসরে লেখার সুবিধা গুলো লিখ।</a:t>
            </a:r>
            <a:endParaRPr lang="en-US"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evel 1"/>
          <p:cNvSpPr/>
          <p:nvPr/>
        </p:nvSpPr>
        <p:spPr>
          <a:xfrm>
            <a:off x="1447800" y="381000"/>
            <a:ext cx="5486400" cy="1447800"/>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effectLst>
                  <a:glow rad="101600">
                    <a:schemeClr val="accent2">
                      <a:satMod val="175000"/>
                      <a:alpha val="40000"/>
                    </a:schemeClr>
                  </a:glow>
                </a:effectLst>
                <a:latin typeface="NikoshBAN" panose="02000000000000000000" pitchFamily="2" charset="0"/>
                <a:cs typeface="NikoshBAN" panose="02000000000000000000" pitchFamily="2" charset="0"/>
              </a:rPr>
              <a:t>মূল্যায়ন</a:t>
            </a:r>
            <a:endParaRPr lang="en-US" sz="6000" dirty="0">
              <a:solidFill>
                <a:schemeClr val="tx1"/>
              </a:solidFill>
              <a:effectLst>
                <a:glow rad="101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3" name="Rectangle 2"/>
          <p:cNvSpPr/>
          <p:nvPr/>
        </p:nvSpPr>
        <p:spPr>
          <a:xfrm>
            <a:off x="609600" y="1447800"/>
            <a:ext cx="822960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600" dirty="0" smtClean="0">
                <a:latin typeface="NikoshBAN" pitchFamily="2" charset="0"/>
                <a:cs typeface="NikoshBAN" pitchFamily="2" charset="0"/>
              </a:rPr>
              <a:t>১</a:t>
            </a:r>
            <a:r>
              <a:rPr lang="bn-IN" sz="2800" dirty="0" smtClean="0">
                <a:latin typeface="NikoshBAN" pitchFamily="2" charset="0"/>
                <a:cs typeface="NikoshBAN" pitchFamily="2" charset="0"/>
              </a:rPr>
              <a:t>। </a:t>
            </a:r>
            <a:r>
              <a:rPr lang="bn-IN" sz="2800" b="1" dirty="0" smtClean="0">
                <a:latin typeface="NikoshBAN" pitchFamily="2" charset="0"/>
                <a:cs typeface="NikoshBAN" pitchFamily="2" charset="0"/>
              </a:rPr>
              <a:t>সড়ক দুর্ঘটনা এড়ানোর জন্য আমাদের কী করা উচিত? </a:t>
            </a:r>
          </a:p>
          <a:p>
            <a:pPr algn="just"/>
            <a:r>
              <a:rPr lang="bn-IN" sz="2800" b="1" dirty="0" smtClean="0">
                <a:latin typeface="NikoshBAN" pitchFamily="2" charset="0"/>
                <a:cs typeface="NikoshBAN" pitchFamily="2" charset="0"/>
              </a:rPr>
              <a:t>২। হাতে লেখার চেয়ে ওয়ার্ড প্রসেসরে লেখা কী  অধিকতর</a:t>
            </a:r>
            <a:r>
              <a:rPr lang="en-US" sz="2800" b="1" dirty="0" smtClean="0">
                <a:latin typeface="NikoshBAN" pitchFamily="2" charset="0"/>
                <a:cs typeface="NikoshBAN" pitchFamily="2" charset="0"/>
              </a:rPr>
              <a:t> </a:t>
            </a:r>
            <a:r>
              <a:rPr lang="bn-IN" sz="2800" b="1" smtClean="0">
                <a:latin typeface="NikoshBAN" pitchFamily="2" charset="0"/>
                <a:cs typeface="NikoshBAN" pitchFamily="2" charset="0"/>
              </a:rPr>
              <a:t>সুবিধাজনক</a:t>
            </a:r>
            <a:r>
              <a:rPr lang="bn-IN" sz="2800" b="1" dirty="0" smtClean="0">
                <a:latin typeface="NikoshBAN" pitchFamily="2" charset="0"/>
                <a:cs typeface="NikoshBAN" pitchFamily="2" charset="0"/>
              </a:rPr>
              <a:t>?</a:t>
            </a:r>
          </a:p>
          <a:p>
            <a:pPr algn="just"/>
            <a:r>
              <a:rPr lang="bn-IN" sz="2800" b="1" dirty="0" smtClean="0">
                <a:latin typeface="NikoshBAN" pitchFamily="2" charset="0"/>
                <a:cs typeface="NikoshBAN" pitchFamily="2" charset="0"/>
              </a:rPr>
              <a:t>৩। ওয়ার্ড প্রসেসরে লেখার দুইটি সুবিধা বল? </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Left-Right Arrow 1"/>
          <p:cNvSpPr/>
          <p:nvPr/>
        </p:nvSpPr>
        <p:spPr>
          <a:xfrm>
            <a:off x="1447800" y="-76200"/>
            <a:ext cx="6172200" cy="1219200"/>
          </a:xfrm>
          <a:prstGeom prst="leftRightArrow">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6000" b="1" dirty="0" smtClean="0">
                <a:solidFill>
                  <a:srgbClr val="00B0F0"/>
                </a:solidFill>
                <a:latin typeface="NikoshBAN" panose="02000000000000000000" pitchFamily="2" charset="0"/>
                <a:cs typeface="NikoshBAN" panose="02000000000000000000" pitchFamily="2" charset="0"/>
              </a:rPr>
              <a:t>বাড়ির কাজ</a:t>
            </a:r>
            <a:endParaRPr lang="en-US" sz="6000" b="1" dirty="0">
              <a:solidFill>
                <a:srgbClr val="00B0F0"/>
              </a:solidFill>
              <a:latin typeface="NikoshBAN" panose="02000000000000000000" pitchFamily="2" charset="0"/>
              <a:cs typeface="NikoshBAN" panose="02000000000000000000" pitchFamily="2" charset="0"/>
            </a:endParaRPr>
          </a:p>
        </p:txBody>
      </p:sp>
      <p:sp>
        <p:nvSpPr>
          <p:cNvPr id="3" name="Rectangle 2"/>
          <p:cNvSpPr/>
          <p:nvPr/>
        </p:nvSpPr>
        <p:spPr>
          <a:xfrm>
            <a:off x="228600" y="2362200"/>
            <a:ext cx="86868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smtClean="0">
                <a:latin typeface="NikoshBAN" pitchFamily="2" charset="0"/>
                <a:cs typeface="NikoshBAN" pitchFamily="2" charset="0"/>
              </a:rPr>
              <a:t> </a:t>
            </a:r>
            <a:r>
              <a:rPr lang="bn-IN" sz="4000" dirty="0" smtClean="0">
                <a:latin typeface="NikoshBAN" pitchFamily="2" charset="0"/>
                <a:cs typeface="NikoshBAN" pitchFamily="2" charset="0"/>
              </a:rPr>
              <a:t>হাতে লেখা  এবং ওয়ার্ড প্রসেসরে লেখার মধ্যে কী কী পার্থক্য পরিলক্ষিত হয় তা ব্যাখ্যা কর।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133600" y="-25063"/>
            <a:ext cx="4648200" cy="1015663"/>
          </a:xfrm>
          <a:prstGeom prst="rect">
            <a:avLst/>
          </a:prstGeom>
          <a:noFill/>
          <a:ln>
            <a:noFill/>
          </a:ln>
        </p:spPr>
        <p:style>
          <a:lnRef idx="3">
            <a:schemeClr val="lt1"/>
          </a:lnRef>
          <a:fillRef idx="1">
            <a:schemeClr val="dk1"/>
          </a:fillRef>
          <a:effectRef idx="1">
            <a:schemeClr val="dk1"/>
          </a:effectRef>
          <a:fontRef idx="minor">
            <a:schemeClr val="lt1"/>
          </a:fontRef>
        </p:style>
        <p:txBody>
          <a:bodyPr wrap="square" rtlCol="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err="1" smtClean="0">
                <a:ln w="11430"/>
                <a:solidFill>
                  <a:srgbClr val="7030A0"/>
                </a:solidFill>
                <a:effectLst>
                  <a:outerShdw blurRad="50800" dist="39000" dir="5460000" algn="tl">
                    <a:srgbClr val="000000">
                      <a:alpha val="38000"/>
                    </a:srgbClr>
                  </a:outerShdw>
                </a:effectLst>
              </a:rPr>
              <a:t>ধন্যবাদ</a:t>
            </a:r>
            <a:endParaRPr lang="en-US" sz="6000" b="1" dirty="0">
              <a:ln w="11430"/>
              <a:solidFill>
                <a:srgbClr val="7030A0"/>
              </a:solidFill>
              <a:effectLst>
                <a:outerShdw blurRad="50800" dist="39000" dir="5460000" algn="tl">
                  <a:srgbClr val="000000">
                    <a:alpha val="38000"/>
                  </a:srgbClr>
                </a:outerShdw>
              </a:effectLst>
            </a:endParaRPr>
          </a:p>
        </p:txBody>
      </p:sp>
      <p:pic>
        <p:nvPicPr>
          <p:cNvPr id="6" name="Picture 5" descr="FGF.gif"/>
          <p:cNvPicPr>
            <a:picLocks noChangeAspect="1"/>
          </p:cNvPicPr>
          <p:nvPr/>
        </p:nvPicPr>
        <p:blipFill>
          <a:blip r:embed="rId2"/>
          <a:stretch>
            <a:fillRect/>
          </a:stretch>
        </p:blipFill>
        <p:spPr>
          <a:xfrm>
            <a:off x="1752600" y="1752600"/>
            <a:ext cx="5105400" cy="4876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Delay 1"/>
          <p:cNvSpPr/>
          <p:nvPr/>
        </p:nvSpPr>
        <p:spPr>
          <a:xfrm rot="16200000">
            <a:off x="-248067" y="2000668"/>
            <a:ext cx="4952999" cy="3542463"/>
          </a:xfrm>
          <a:prstGeom prst="flowChartDelay">
            <a:avLst/>
          </a:prstGeom>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Flowchart: Delay 2"/>
          <p:cNvSpPr/>
          <p:nvPr/>
        </p:nvSpPr>
        <p:spPr>
          <a:xfrm rot="16200000">
            <a:off x="4019133" y="2000667"/>
            <a:ext cx="4952999" cy="3542463"/>
          </a:xfrm>
          <a:prstGeom prst="flowChartDelay">
            <a:avLst/>
          </a:prstGeom>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itle 1"/>
          <p:cNvSpPr txBox="1">
            <a:spLocks/>
          </p:cNvSpPr>
          <p:nvPr/>
        </p:nvSpPr>
        <p:spPr>
          <a:xfrm>
            <a:off x="1371600" y="0"/>
            <a:ext cx="6324600" cy="838200"/>
          </a:xfrm>
          <a:prstGeom prst="rect">
            <a:avLst/>
          </a:prstGeom>
        </p:spPr>
        <p:txBody>
          <a:bodyPr vert="horz" lIns="91440" tIns="45720" rIns="91440" bIns="45720" numCol="1" rtlCol="0" anchor="ctr">
            <a:prstTxWarp prst="textPlain">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4400" b="0" i="0" u="none"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 </a:t>
            </a:r>
            <a:r>
              <a:rPr kumimoji="0" lang="bn-BD" sz="4400" b="1" i="0" u="none" strike="noStrike" kern="1200" cap="none" spc="0" normalizeH="0" baseline="0" noProof="0"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NikoshBAN" pitchFamily="2" charset="0"/>
                <a:ea typeface="+mj-ea"/>
                <a:cs typeface="NikoshBAN" pitchFamily="2" charset="0"/>
              </a:rPr>
              <a:t>পরিচিতি </a:t>
            </a:r>
            <a:endParaRPr kumimoji="0" lang="en-US" sz="4400" b="1" i="0" u="none" strike="noStrike" kern="1200" cap="none" spc="0" normalizeH="0" baseline="0" noProof="0"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uLnTx/>
              <a:uFillTx/>
              <a:latin typeface="NikoshBAN" pitchFamily="2" charset="0"/>
              <a:ea typeface="+mj-ea"/>
              <a:cs typeface="NikoshBAN" pitchFamily="2" charset="0"/>
            </a:endParaRPr>
          </a:p>
        </p:txBody>
      </p:sp>
      <p:sp>
        <p:nvSpPr>
          <p:cNvPr id="6" name="Rectangle 5"/>
          <p:cNvSpPr/>
          <p:nvPr/>
        </p:nvSpPr>
        <p:spPr>
          <a:xfrm>
            <a:off x="457200" y="4038601"/>
            <a:ext cx="3505200" cy="2062103"/>
          </a:xfrm>
          <a:prstGeom prst="rect">
            <a:avLst/>
          </a:prstGeom>
          <a:blipFill>
            <a:blip r:embed="rId3"/>
            <a:tile tx="0" ty="0" sx="100000" sy="100000" flip="none" algn="tl"/>
          </a:blipFill>
        </p:spPr>
        <p:style>
          <a:lnRef idx="1">
            <a:schemeClr val="accent6"/>
          </a:lnRef>
          <a:fillRef idx="2">
            <a:schemeClr val="accent6"/>
          </a:fillRef>
          <a:effectRef idx="1">
            <a:schemeClr val="accent6"/>
          </a:effectRef>
          <a:fontRef idx="minor">
            <a:schemeClr val="dk1"/>
          </a:fontRef>
        </p:style>
        <p:txBody>
          <a:bodyPr wrap="square">
            <a:spAutoFit/>
          </a:bodyPr>
          <a:lstStyle/>
          <a:p>
            <a:pPr algn="ctr"/>
            <a:endParaRPr lang="bn-BD" sz="2000" dirty="0" smtClean="0">
              <a:ln>
                <a:solidFill>
                  <a:schemeClr val="tx1"/>
                </a:solidFill>
                <a:prstDash val="solid"/>
              </a:ln>
              <a:latin typeface="NikoshBAN" pitchFamily="2" charset="0"/>
              <a:cs typeface="NikoshBAN" pitchFamily="2" charset="0"/>
            </a:endParaRPr>
          </a:p>
          <a:p>
            <a:pPr>
              <a:buNone/>
            </a:pPr>
            <a:r>
              <a:rPr lang="en-US" sz="2800" b="1" dirty="0" err="1" smtClean="0">
                <a:latin typeface="NikoshBAN"/>
              </a:rPr>
              <a:t>নামঃনাদিরা</a:t>
            </a:r>
            <a:endParaRPr lang="en-US" sz="2800" b="1" dirty="0" smtClean="0">
              <a:latin typeface="NikoshBAN"/>
            </a:endParaRPr>
          </a:p>
          <a:p>
            <a:pPr>
              <a:buNone/>
            </a:pPr>
            <a:r>
              <a:rPr lang="en-US" sz="2000" b="1" dirty="0" err="1" smtClean="0">
                <a:latin typeface="NikoshBAN"/>
              </a:rPr>
              <a:t>সহকারী</a:t>
            </a:r>
            <a:r>
              <a:rPr lang="en-US" sz="2000" b="1" dirty="0" smtClean="0">
                <a:latin typeface="NikoshBAN"/>
              </a:rPr>
              <a:t> </a:t>
            </a:r>
            <a:r>
              <a:rPr lang="en-US" sz="2000" b="1" dirty="0" err="1" smtClean="0">
                <a:latin typeface="NikoshBAN"/>
              </a:rPr>
              <a:t>শিক্ষক</a:t>
            </a:r>
            <a:r>
              <a:rPr lang="en-US" sz="2000" b="1" dirty="0" smtClean="0">
                <a:latin typeface="NikoshBAN"/>
              </a:rPr>
              <a:t> (</a:t>
            </a:r>
            <a:r>
              <a:rPr lang="en-US" sz="2000" b="1" dirty="0" err="1" smtClean="0">
                <a:latin typeface="NikoshBAN"/>
              </a:rPr>
              <a:t>আইসিটি</a:t>
            </a:r>
            <a:r>
              <a:rPr lang="en-US" sz="2000" b="1" dirty="0" smtClean="0">
                <a:latin typeface="NikoshBAN"/>
              </a:rPr>
              <a:t>)</a:t>
            </a:r>
          </a:p>
          <a:p>
            <a:pPr>
              <a:buNone/>
            </a:pPr>
            <a:r>
              <a:rPr lang="en-US" sz="2000" b="1" dirty="0" err="1" smtClean="0">
                <a:latin typeface="NikoshBAN"/>
              </a:rPr>
              <a:t>ধুরাইল</a:t>
            </a:r>
            <a:r>
              <a:rPr lang="en-US" sz="2000" b="1" dirty="0" smtClean="0">
                <a:latin typeface="NikoshBAN"/>
              </a:rPr>
              <a:t> </a:t>
            </a:r>
            <a:r>
              <a:rPr lang="en-US" sz="2000" b="1" dirty="0" err="1" smtClean="0">
                <a:latin typeface="NikoshBAN"/>
              </a:rPr>
              <a:t>জাফরুল</a:t>
            </a:r>
            <a:r>
              <a:rPr lang="en-US" sz="2000" b="1" dirty="0" smtClean="0">
                <a:latin typeface="NikoshBAN"/>
              </a:rPr>
              <a:t> </a:t>
            </a:r>
            <a:r>
              <a:rPr lang="en-US" sz="2000" b="1" dirty="0" err="1" smtClean="0">
                <a:latin typeface="NikoshBAN"/>
              </a:rPr>
              <a:t>উলুম</a:t>
            </a:r>
            <a:r>
              <a:rPr lang="en-US" sz="2000" b="1" dirty="0" smtClean="0">
                <a:latin typeface="NikoshBAN"/>
              </a:rPr>
              <a:t> </a:t>
            </a:r>
            <a:r>
              <a:rPr lang="en-US" sz="2000" b="1" dirty="0" err="1" smtClean="0">
                <a:latin typeface="NikoshBAN"/>
              </a:rPr>
              <a:t>আলিম</a:t>
            </a:r>
            <a:r>
              <a:rPr lang="en-US" sz="2000" b="1" dirty="0" smtClean="0">
                <a:latin typeface="NikoshBAN"/>
              </a:rPr>
              <a:t> </a:t>
            </a:r>
            <a:r>
              <a:rPr lang="en-US" sz="2000" b="1" dirty="0" err="1" smtClean="0">
                <a:latin typeface="NikoshBAN"/>
              </a:rPr>
              <a:t>মাদ্রাসা</a:t>
            </a:r>
            <a:endParaRPr lang="en-US" sz="2000" b="1" dirty="0" smtClean="0">
              <a:latin typeface="NikoshBAN"/>
            </a:endParaRPr>
          </a:p>
          <a:p>
            <a:pPr algn="ctr"/>
            <a:endParaRPr lang="en-US" sz="2000" dirty="0" smtClean="0">
              <a:ln>
                <a:solidFill>
                  <a:schemeClr val="tx1"/>
                </a:solidFill>
                <a:prstDash val="solid"/>
              </a:ln>
              <a:latin typeface="NikoshBAN" pitchFamily="2" charset="0"/>
              <a:cs typeface="NikoshBAN" pitchFamily="2" charset="0"/>
            </a:endParaRPr>
          </a:p>
        </p:txBody>
      </p:sp>
      <p:sp>
        <p:nvSpPr>
          <p:cNvPr id="7" name="TextBox 6"/>
          <p:cNvSpPr txBox="1"/>
          <p:nvPr/>
        </p:nvSpPr>
        <p:spPr>
          <a:xfrm>
            <a:off x="1676400" y="1411069"/>
            <a:ext cx="1219200" cy="461665"/>
          </a:xfrm>
          <a:prstGeom prst="rect">
            <a:avLst/>
          </a:prstGeom>
          <a:noFill/>
        </p:spPr>
        <p:txBody>
          <a:bodyPr wrap="square" rtlCol="0">
            <a:spAutoFit/>
          </a:bodyPr>
          <a:lstStyle/>
          <a:p>
            <a:pPr algn="ctr"/>
            <a:r>
              <a:rPr lang="bn-BD" sz="2400" b="1" dirty="0" smtClean="0">
                <a:solidFill>
                  <a:srgbClr val="002060"/>
                </a:solidFill>
                <a:latin typeface="NikoshBAN" pitchFamily="2" charset="0"/>
                <a:cs typeface="NikoshBAN" pitchFamily="2" charset="0"/>
              </a:rPr>
              <a:t>শিক্ষক</a:t>
            </a:r>
            <a:endParaRPr lang="en-US" sz="2400" b="1" dirty="0">
              <a:solidFill>
                <a:srgbClr val="002060"/>
              </a:solidFill>
              <a:latin typeface="NikoshBAN" pitchFamily="2" charset="0"/>
              <a:cs typeface="NikoshBAN" pitchFamily="2" charset="0"/>
            </a:endParaRPr>
          </a:p>
        </p:txBody>
      </p:sp>
      <p:sp>
        <p:nvSpPr>
          <p:cNvPr id="9" name="Rectangle 8"/>
          <p:cNvSpPr/>
          <p:nvPr/>
        </p:nvSpPr>
        <p:spPr>
          <a:xfrm>
            <a:off x="5990340" y="1295400"/>
            <a:ext cx="715260" cy="646331"/>
          </a:xfrm>
          <a:prstGeom prst="rect">
            <a:avLst/>
          </a:prstGeom>
        </p:spPr>
        <p:txBody>
          <a:bodyPr wrap="none">
            <a:spAutoFit/>
          </a:bodyPr>
          <a:lstStyle/>
          <a:p>
            <a:r>
              <a:rPr lang="bn-BD" sz="3600" b="1" dirty="0" smtClean="0">
                <a:solidFill>
                  <a:srgbClr val="002060"/>
                </a:solidFill>
                <a:latin typeface="NikoshBAN" pitchFamily="2" charset="0"/>
                <a:cs typeface="NikoshBAN" pitchFamily="2" charset="0"/>
              </a:rPr>
              <a:t>পাঠ</a:t>
            </a:r>
          </a:p>
        </p:txBody>
      </p:sp>
      <p:cxnSp>
        <p:nvCxnSpPr>
          <p:cNvPr id="10" name="Straight Connector 9"/>
          <p:cNvCxnSpPr/>
          <p:nvPr/>
        </p:nvCxnSpPr>
        <p:spPr>
          <a:xfrm>
            <a:off x="4419600" y="1752600"/>
            <a:ext cx="0" cy="441960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45720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4267200" y="2667000"/>
            <a:ext cx="0" cy="2895600"/>
          </a:xfrm>
          <a:prstGeom prst="line">
            <a:avLst/>
          </a:prstGeom>
          <a:ln>
            <a:solidFill>
              <a:srgbClr val="0000CC"/>
            </a:solidFill>
          </a:ln>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4724400" y="4343400"/>
            <a:ext cx="4191000" cy="1631216"/>
          </a:xfrm>
          <a:prstGeom prst="rect">
            <a:avLst/>
          </a:prstGeom>
        </p:spPr>
        <p:txBody>
          <a:bodyPr wrap="square">
            <a:spAutoFit/>
          </a:bodyPr>
          <a:lstStyle/>
          <a:p>
            <a:r>
              <a:rPr lang="bn-BD" sz="2000" b="1" dirty="0" smtClean="0">
                <a:latin typeface="NikoshBAN" pitchFamily="2" charset="0"/>
                <a:cs typeface="NikoshBAN" pitchFamily="2" charset="0"/>
              </a:rPr>
              <a:t>বিষয় : তথ্য ও যোগাযোগ প্রযুক্তি</a:t>
            </a:r>
          </a:p>
          <a:p>
            <a:r>
              <a:rPr lang="bn-BD" sz="2000" b="1" dirty="0" smtClean="0">
                <a:latin typeface="NikoshBAN" pitchFamily="2" charset="0"/>
                <a:cs typeface="NikoshBAN" pitchFamily="2" charset="0"/>
              </a:rPr>
              <a:t>শ্রেণি : ষষ্ঠ </a:t>
            </a:r>
          </a:p>
          <a:p>
            <a:r>
              <a:rPr lang="bn-BD" sz="2000" b="1" dirty="0" smtClean="0">
                <a:latin typeface="NikoshBAN" pitchFamily="2" charset="0"/>
                <a:cs typeface="NikoshBAN" pitchFamily="2" charset="0"/>
              </a:rPr>
              <a:t>অধ্যায় : চতুর্থ</a:t>
            </a:r>
          </a:p>
          <a:p>
            <a:r>
              <a:rPr lang="bn-BD" sz="2000" b="1" dirty="0" smtClean="0">
                <a:latin typeface="NikoshBAN" pitchFamily="2" charset="0"/>
                <a:cs typeface="NikoshBAN" pitchFamily="2" charset="0"/>
              </a:rPr>
              <a:t>পাঠ :</a:t>
            </a:r>
            <a:r>
              <a:rPr lang="bn-IN" sz="1400" b="1" dirty="0" smtClean="0">
                <a:latin typeface="NikoshBAN"/>
                <a:cs typeface="NikoshBAN" pitchFamily="2" charset="0"/>
              </a:rPr>
              <a:t>ওয়ার্ড প্রসেসরের গুরুত্ব</a:t>
            </a:r>
            <a:r>
              <a:rPr lang="bn-IN" sz="2000" b="1" dirty="0" smtClean="0">
                <a:latin typeface="NikoshBAN" pitchFamily="2" charset="0"/>
                <a:cs typeface="NikoshBAN" pitchFamily="2" charset="0"/>
              </a:rPr>
              <a:t> </a:t>
            </a:r>
            <a:endParaRPr lang="bn-BD" sz="2000" b="1" dirty="0" smtClean="0">
              <a:latin typeface="NikoshBAN" pitchFamily="2" charset="0"/>
              <a:cs typeface="NikoshBAN" pitchFamily="2" charset="0"/>
            </a:endParaRPr>
          </a:p>
          <a:p>
            <a:r>
              <a:rPr lang="bn-BD" sz="2000" b="1" dirty="0" smtClean="0">
                <a:latin typeface="NikoshBAN" pitchFamily="2" charset="0"/>
                <a:cs typeface="NikoshBAN" pitchFamily="2" charset="0"/>
              </a:rPr>
              <a:t>সময় : ৫০ মিনিট</a:t>
            </a:r>
            <a:endParaRPr lang="en-US" sz="2000" b="1" dirty="0">
              <a:latin typeface="NikoshBAN" pitchFamily="2" charset="0"/>
              <a:cs typeface="NikoshBAN" pitchFamily="2" charset="0"/>
            </a:endParaRPr>
          </a:p>
        </p:txBody>
      </p:sp>
      <p:pic>
        <p:nvPicPr>
          <p:cNvPr id="14" name="Picture 13"/>
          <p:cNvPicPr>
            <a:picLocks noChangeAspect="1"/>
          </p:cNvPicPr>
          <p:nvPr/>
        </p:nvPicPr>
        <p:blipFill rotWithShape="1">
          <a:blip r:embed="rId4" cstate="print">
            <a:lum bright="-30000"/>
            <a:extLst>
              <a:ext uri="{28A0092B-C50C-407E-A947-70E740481C1C}">
                <a14:useLocalDpi xmlns="" xmlns:a14="http://schemas.microsoft.com/office/drawing/2010/main" val="0"/>
              </a:ext>
            </a:extLst>
          </a:blip>
          <a:srcRect l="5357" t="6619" r="9269" b="4374"/>
          <a:stretch/>
        </p:blipFill>
        <p:spPr>
          <a:xfrm>
            <a:off x="5638800" y="2111517"/>
            <a:ext cx="1600200" cy="1927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234.gif"/>
          <p:cNvPicPr>
            <a:picLocks noChangeAspect="1"/>
          </p:cNvPicPr>
          <p:nvPr/>
        </p:nvPicPr>
        <p:blipFill>
          <a:blip r:embed="rId3"/>
          <a:stretch>
            <a:fillRect/>
          </a:stretch>
        </p:blipFill>
        <p:spPr>
          <a:xfrm rot="18096706">
            <a:off x="4735674" y="2832081"/>
            <a:ext cx="1457424" cy="1914525"/>
          </a:xfrm>
          <a:prstGeom prst="rect">
            <a:avLst/>
          </a:prstGeom>
        </p:spPr>
      </p:pic>
      <p:grpSp>
        <p:nvGrpSpPr>
          <p:cNvPr id="11" name="Group 10"/>
          <p:cNvGrpSpPr/>
          <p:nvPr/>
        </p:nvGrpSpPr>
        <p:grpSpPr>
          <a:xfrm>
            <a:off x="762000" y="685800"/>
            <a:ext cx="3657601" cy="3352800"/>
            <a:chOff x="762000" y="1219200"/>
            <a:chExt cx="3657601" cy="3352800"/>
          </a:xfrm>
        </p:grpSpPr>
        <p:grpSp>
          <p:nvGrpSpPr>
            <p:cNvPr id="8" name="Group 7"/>
            <p:cNvGrpSpPr/>
            <p:nvPr/>
          </p:nvGrpSpPr>
          <p:grpSpPr>
            <a:xfrm>
              <a:off x="1066800" y="1219200"/>
              <a:ext cx="3352801" cy="3094241"/>
              <a:chOff x="2057398" y="2471587"/>
              <a:chExt cx="2438402" cy="2378482"/>
            </a:xfrm>
            <a:scene3d>
              <a:camera prst="orthographicFront">
                <a:rot lat="0" lon="0" rev="0"/>
              </a:camera>
              <a:lightRig rig="contrasting" dir="t">
                <a:rot lat="0" lon="0" rev="1200000"/>
              </a:lightRig>
            </a:scene3d>
          </p:grpSpPr>
          <p:sp>
            <p:nvSpPr>
              <p:cNvPr id="9" name="Oval 8"/>
              <p:cNvSpPr/>
              <p:nvPr/>
            </p:nvSpPr>
            <p:spPr>
              <a:xfrm>
                <a:off x="2057398" y="2471587"/>
                <a:ext cx="2438402" cy="2378482"/>
              </a:xfrm>
              <a:prstGeom prst="rect">
                <a:avLst/>
              </a:prstGeom>
              <a:blipFill rotWithShape="0">
                <a:blip r:embed="rId4"/>
                <a:stretch>
                  <a:fillRect/>
                </a:stretch>
              </a:blip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10" name="Oval 4"/>
              <p:cNvSpPr/>
              <p:nvPr/>
            </p:nvSpPr>
            <p:spPr>
              <a:xfrm>
                <a:off x="2414494" y="2819907"/>
                <a:ext cx="1724210" cy="16818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4700" kern="1200" dirty="0"/>
              </a:p>
            </p:txBody>
          </p:sp>
        </p:grpSp>
        <p:pic>
          <p:nvPicPr>
            <p:cNvPr id="5" name="Picture 4" descr="keyboard.png"/>
            <p:cNvPicPr>
              <a:picLocks noChangeAspect="1"/>
            </p:cNvPicPr>
            <p:nvPr/>
          </p:nvPicPr>
          <p:blipFill>
            <a:blip r:embed="rId5" cstate="print"/>
            <a:stretch>
              <a:fillRect/>
            </a:stretch>
          </p:blipFill>
          <p:spPr>
            <a:xfrm>
              <a:off x="762000" y="3489689"/>
              <a:ext cx="2819400" cy="1082311"/>
            </a:xfrm>
            <a:prstGeom prst="rect">
              <a:avLst/>
            </a:prstGeom>
          </p:spPr>
        </p:pic>
      </p:grpSp>
      <p:pic>
        <p:nvPicPr>
          <p:cNvPr id="6" name="Picture 5" descr="Colors-Pendrives-52714.gif"/>
          <p:cNvPicPr>
            <a:picLocks noChangeAspect="1"/>
          </p:cNvPicPr>
          <p:nvPr/>
        </p:nvPicPr>
        <p:blipFill>
          <a:blip r:embed="rId6"/>
          <a:stretch>
            <a:fillRect/>
          </a:stretch>
        </p:blipFill>
        <p:spPr>
          <a:xfrm>
            <a:off x="6248400" y="4267200"/>
            <a:ext cx="2219325" cy="1666875"/>
          </a:xfrm>
          <a:prstGeom prst="rect">
            <a:avLst/>
          </a:prstGeom>
        </p:spPr>
      </p:pic>
      <p:pic>
        <p:nvPicPr>
          <p:cNvPr id="12" name="Picture 11" descr="2000px-Gnome-dev-printer.png"/>
          <p:cNvPicPr>
            <a:picLocks noChangeAspect="1"/>
          </p:cNvPicPr>
          <p:nvPr/>
        </p:nvPicPr>
        <p:blipFill>
          <a:blip r:embed="rId7" cstate="print"/>
          <a:stretch>
            <a:fillRect/>
          </a:stretch>
        </p:blipFill>
        <p:spPr>
          <a:xfrm>
            <a:off x="5638800" y="533400"/>
            <a:ext cx="2819400"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man-using-computer-keyboard-2-animated.gif"/>
          <p:cNvPicPr>
            <a:picLocks noChangeAspect="1"/>
          </p:cNvPicPr>
          <p:nvPr/>
        </p:nvPicPr>
        <p:blipFill>
          <a:blip r:embed="rId3"/>
          <a:stretch>
            <a:fillRect/>
          </a:stretch>
        </p:blipFill>
        <p:spPr>
          <a:xfrm>
            <a:off x="1792941" y="1809750"/>
            <a:ext cx="4684059" cy="3981450"/>
          </a:xfrm>
          <a:prstGeom prst="rect">
            <a:avLst/>
          </a:prstGeom>
        </p:spPr>
      </p:pic>
      <p:sp>
        <p:nvSpPr>
          <p:cNvPr id="3" name="Rectangle 2"/>
          <p:cNvSpPr/>
          <p:nvPr/>
        </p:nvSpPr>
        <p:spPr>
          <a:xfrm>
            <a:off x="381000" y="533400"/>
            <a:ext cx="8610600" cy="1066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আইসিটির যন্ত্রপাতিদিয়ে কী কাজ করে বলতো ? </a:t>
            </a:r>
            <a:endParaRPr lang="en-US" sz="3600" dirty="0">
              <a:latin typeface="NikoshBAN" pitchFamily="2" charset="0"/>
              <a:cs typeface="NikoshBAN" pitchFamily="2" charset="0"/>
            </a:endParaRPr>
          </a:p>
        </p:txBody>
      </p:sp>
      <p:sp>
        <p:nvSpPr>
          <p:cNvPr id="4" name="Rectangle 3"/>
          <p:cNvSpPr/>
          <p:nvPr/>
        </p:nvSpPr>
        <p:spPr>
          <a:xfrm>
            <a:off x="1600200" y="6019800"/>
            <a:ext cx="47244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itchFamily="2" charset="0"/>
                <a:cs typeface="NikoshBAN" pitchFamily="2" charset="0"/>
              </a:rPr>
              <a:t>লেখার কাজ করে।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word_Icon.png"/>
          <p:cNvPicPr>
            <a:picLocks noChangeAspect="1"/>
          </p:cNvPicPr>
          <p:nvPr/>
        </p:nvPicPr>
        <p:blipFill>
          <a:blip r:embed="rId2" cstate="print"/>
          <a:stretch>
            <a:fillRect/>
          </a:stretch>
        </p:blipFill>
        <p:spPr>
          <a:xfrm>
            <a:off x="1752600" y="2057400"/>
            <a:ext cx="5572125"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438400" y="295870"/>
            <a:ext cx="3581400" cy="923330"/>
          </a:xfrm>
          <a:prstGeom prst="rect">
            <a:avLst/>
          </a:prstGeom>
        </p:spPr>
        <p:txBody>
          <a:bodyPr wrap="square">
            <a:spAutoFit/>
          </a:bodyPr>
          <a:lstStyle/>
          <a:p>
            <a:pPr algn="ctr" fontAlgn="auto">
              <a:spcBef>
                <a:spcPts val="0"/>
              </a:spcBef>
              <a:spcAft>
                <a:spcPts val="1200"/>
              </a:spcAft>
              <a:buClr>
                <a:schemeClr val="accent3"/>
              </a:buClr>
              <a:defRPr/>
            </a:pPr>
            <a:r>
              <a:rPr lang="bn-BD" sz="5400" b="1" dirty="0" smtClean="0">
                <a:ln w="18000">
                  <a:solidFill>
                    <a:schemeClr val="accent2">
                      <a:satMod val="140000"/>
                    </a:schemeClr>
                  </a:solidFill>
                  <a:prstDash val="solid"/>
                  <a:miter lim="800000"/>
                </a:ln>
                <a:latin typeface="NikoshBAN" pitchFamily="2" charset="0"/>
                <a:cs typeface="NikoshBAN" pitchFamily="2" charset="0"/>
                <a:sym typeface="Wingdings"/>
              </a:rPr>
              <a:t>শিখনফল</a:t>
            </a:r>
          </a:p>
        </p:txBody>
      </p:sp>
      <p:sp>
        <p:nvSpPr>
          <p:cNvPr id="3" name="Rectangle 2"/>
          <p:cNvSpPr/>
          <p:nvPr/>
        </p:nvSpPr>
        <p:spPr>
          <a:xfrm>
            <a:off x="457200" y="2578893"/>
            <a:ext cx="8686800"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1200"/>
              </a:spcAft>
              <a:buClr>
                <a:schemeClr val="accent3"/>
              </a:buClr>
              <a:defRPr/>
            </a:pPr>
            <a:r>
              <a:rPr lang="bn-BD" sz="2400" b="1" dirty="0" smtClean="0">
                <a:latin typeface="NikoshBAN" pitchFamily="2" charset="0"/>
                <a:cs typeface="NikoshBAN" pitchFamily="2" charset="0"/>
                <a:sym typeface="Wingdings"/>
              </a:rPr>
              <a:t>এ পাঠ শেষে শিক্ষার্থীরা </a:t>
            </a:r>
            <a:r>
              <a:rPr lang="en-US" sz="2400" b="1" dirty="0" smtClean="0">
                <a:latin typeface="NikoshBAN" pitchFamily="2" charset="0"/>
                <a:cs typeface="NikoshBAN" pitchFamily="2" charset="0"/>
                <a:sym typeface="Wingdings"/>
              </a:rPr>
              <a:t>…</a:t>
            </a:r>
            <a:endParaRPr lang="bn-IN" sz="2400" b="1" dirty="0" smtClean="0">
              <a:latin typeface="NikoshBAN" pitchFamily="2" charset="0"/>
              <a:cs typeface="NikoshBAN" pitchFamily="2" charset="0"/>
              <a:sym typeface="Wingdings"/>
            </a:endParaRPr>
          </a:p>
          <a:p>
            <a:pPr fontAlgn="auto">
              <a:spcBef>
                <a:spcPts val="0"/>
              </a:spcBef>
              <a:spcAft>
                <a:spcPts val="1200"/>
              </a:spcAft>
              <a:buClr>
                <a:schemeClr val="accent3"/>
              </a:buClr>
              <a:defRPr/>
            </a:pPr>
            <a:r>
              <a:rPr lang="en-US" sz="2400" b="1" dirty="0" smtClean="0">
                <a:latin typeface="NikoshBAN" pitchFamily="2" charset="0"/>
                <a:cs typeface="NikoshBAN" pitchFamily="2" charset="0"/>
                <a:sym typeface="Wingdings"/>
              </a:rPr>
              <a:t>১|</a:t>
            </a:r>
            <a:r>
              <a:rPr lang="bn-IN" sz="2400" b="1" dirty="0" smtClean="0">
                <a:latin typeface="NikoshBAN" pitchFamily="2" charset="0"/>
                <a:cs typeface="NikoshBAN" pitchFamily="2" charset="0"/>
                <a:sym typeface="Wingdings"/>
              </a:rPr>
              <a:t> </a:t>
            </a:r>
            <a:r>
              <a:rPr lang="bn-IN" sz="2400" b="1" dirty="0" smtClean="0">
                <a:latin typeface="NikoshBAN" pitchFamily="2" charset="0"/>
                <a:cs typeface="NikoshBAN" pitchFamily="2" charset="0"/>
                <a:sym typeface="Wingdings"/>
              </a:rPr>
              <a:t>ওয়ার্ডপ্রসেসর</a:t>
            </a:r>
            <a:r>
              <a:rPr lang="en-US" sz="2400" b="1" dirty="0" smtClean="0">
                <a:latin typeface="NikoshBAN" pitchFamily="2" charset="0"/>
                <a:cs typeface="NikoshBAN" pitchFamily="2" charset="0"/>
                <a:sym typeface="Wingdings"/>
              </a:rPr>
              <a:t> </a:t>
            </a:r>
            <a:r>
              <a:rPr lang="en-US" sz="2400" b="1" dirty="0" err="1" smtClean="0">
                <a:latin typeface="NikoshBAN" pitchFamily="2" charset="0"/>
                <a:cs typeface="NikoshBAN" pitchFamily="2" charset="0"/>
                <a:sym typeface="Wingdings"/>
              </a:rPr>
              <a:t>কি</a:t>
            </a:r>
            <a:r>
              <a:rPr lang="en-US" sz="2400" b="1" dirty="0" smtClean="0">
                <a:latin typeface="NikoshBAN" pitchFamily="2" charset="0"/>
                <a:cs typeface="NikoshBAN" pitchFamily="2" charset="0"/>
                <a:sym typeface="Wingdings"/>
              </a:rPr>
              <a:t> </a:t>
            </a:r>
            <a:r>
              <a:rPr lang="en-US" sz="2400" b="1" dirty="0" err="1" smtClean="0">
                <a:latin typeface="NikoshBAN" pitchFamily="2" charset="0"/>
                <a:cs typeface="NikoshBAN" pitchFamily="2" charset="0"/>
                <a:sym typeface="Wingdings"/>
              </a:rPr>
              <a:t>তা</a:t>
            </a:r>
            <a:r>
              <a:rPr lang="en-US" sz="2400" b="1" dirty="0" smtClean="0">
                <a:latin typeface="NikoshBAN" pitchFamily="2" charset="0"/>
                <a:cs typeface="NikoshBAN" pitchFamily="2" charset="0"/>
                <a:sym typeface="Wingdings"/>
              </a:rPr>
              <a:t> </a:t>
            </a:r>
            <a:r>
              <a:rPr lang="en-US" sz="2400" b="1" dirty="0" err="1" smtClean="0">
                <a:latin typeface="NikoshBAN" pitchFamily="2" charset="0"/>
                <a:cs typeface="NikoshBAN" pitchFamily="2" charset="0"/>
                <a:sym typeface="Wingdings"/>
              </a:rPr>
              <a:t>বলতে</a:t>
            </a:r>
            <a:r>
              <a:rPr lang="en-US" sz="2400" b="1" dirty="0" smtClean="0">
                <a:latin typeface="NikoshBAN" pitchFamily="2" charset="0"/>
                <a:cs typeface="NikoshBAN" pitchFamily="2" charset="0"/>
                <a:sym typeface="Wingdings"/>
              </a:rPr>
              <a:t> </a:t>
            </a:r>
            <a:r>
              <a:rPr lang="en-US" sz="2400" b="1" dirty="0" err="1" smtClean="0">
                <a:latin typeface="NikoshBAN" pitchFamily="2" charset="0"/>
                <a:cs typeface="NikoshBAN" pitchFamily="2" charset="0"/>
                <a:sym typeface="Wingdings"/>
              </a:rPr>
              <a:t>পারবে</a:t>
            </a:r>
            <a:r>
              <a:rPr lang="en-US" sz="2400" b="1" dirty="0" smtClean="0">
                <a:latin typeface="NikoshBAN" pitchFamily="2" charset="0"/>
                <a:cs typeface="NikoshBAN" pitchFamily="2" charset="0"/>
                <a:sym typeface="Wingdings"/>
              </a:rPr>
              <a:t> ।</a:t>
            </a:r>
            <a:endParaRPr lang="en-US" sz="2400" b="1" dirty="0" smtClean="0">
              <a:latin typeface="NikoshBAN" pitchFamily="2" charset="0"/>
              <a:cs typeface="NikoshBAN" pitchFamily="2" charset="0"/>
              <a:sym typeface="Wingdings"/>
            </a:endParaRPr>
          </a:p>
          <a:p>
            <a:pPr fontAlgn="auto">
              <a:spcBef>
                <a:spcPts val="0"/>
              </a:spcBef>
              <a:spcAft>
                <a:spcPts val="1200"/>
              </a:spcAft>
              <a:buClr>
                <a:schemeClr val="accent3"/>
              </a:buClr>
              <a:defRPr/>
            </a:pPr>
            <a:r>
              <a:rPr lang="en-US" sz="2400" b="1" dirty="0" smtClean="0">
                <a:latin typeface="NikoshBAN" pitchFamily="2" charset="0"/>
                <a:cs typeface="NikoshBAN" pitchFamily="2" charset="0"/>
                <a:sym typeface="Wingdings"/>
              </a:rPr>
              <a:t>২</a:t>
            </a:r>
            <a:r>
              <a:rPr lang="bn-IN" sz="2400" b="1" dirty="0" smtClean="0">
                <a:latin typeface="NikoshBAN" pitchFamily="2" charset="0"/>
                <a:cs typeface="NikoshBAN" pitchFamily="2" charset="0"/>
                <a:sym typeface="Wingdings"/>
              </a:rPr>
              <a:t>। </a:t>
            </a:r>
            <a:r>
              <a:rPr lang="bn-IN" sz="2400" b="1" dirty="0" smtClean="0">
                <a:latin typeface="NikoshBAN" pitchFamily="2" charset="0"/>
                <a:cs typeface="NikoshBAN" pitchFamily="2" charset="0"/>
                <a:sym typeface="Wingdings"/>
              </a:rPr>
              <a:t>হাতে লেখার অসুবিধাগুলো ব্যাখ্যা করতে </a:t>
            </a:r>
            <a:r>
              <a:rPr lang="bn-IN" sz="2400" b="1" dirty="0" smtClean="0">
                <a:latin typeface="NikoshBAN" pitchFamily="2" charset="0"/>
                <a:cs typeface="NikoshBAN" pitchFamily="2" charset="0"/>
                <a:sym typeface="Wingdings"/>
              </a:rPr>
              <a:t>পারবে</a:t>
            </a:r>
            <a:r>
              <a:rPr lang="en-US" sz="2400" b="1" dirty="0" smtClean="0">
                <a:latin typeface="NikoshBAN" pitchFamily="2" charset="0"/>
                <a:cs typeface="NikoshBAN" pitchFamily="2" charset="0"/>
                <a:sym typeface="Wingdings"/>
              </a:rPr>
              <a:t> ।</a:t>
            </a:r>
            <a:endParaRPr lang="bn-IN" sz="2400" b="1" dirty="0" smtClean="0">
              <a:latin typeface="NikoshBAN" pitchFamily="2" charset="0"/>
              <a:cs typeface="NikoshBAN" pitchFamily="2" charset="0"/>
              <a:sym typeface="Wingdings"/>
            </a:endParaRPr>
          </a:p>
          <a:p>
            <a:pPr>
              <a:spcAft>
                <a:spcPts val="1200"/>
              </a:spcAft>
              <a:buClr>
                <a:schemeClr val="accent3"/>
              </a:buClr>
              <a:defRPr/>
            </a:pPr>
            <a:r>
              <a:rPr lang="en-US" sz="2400" b="1" dirty="0" smtClean="0">
                <a:latin typeface="NikoshBAN" pitchFamily="2" charset="0"/>
                <a:cs typeface="NikoshBAN" pitchFamily="2" charset="0"/>
                <a:sym typeface="Wingdings"/>
              </a:rPr>
              <a:t>৩</a:t>
            </a:r>
            <a:r>
              <a:rPr lang="bn-IN" sz="2400" b="1" dirty="0" smtClean="0">
                <a:latin typeface="NikoshBAN" pitchFamily="2" charset="0"/>
                <a:cs typeface="NikoshBAN" pitchFamily="2" charset="0"/>
                <a:sym typeface="Wingdings"/>
              </a:rPr>
              <a:t>। </a:t>
            </a:r>
            <a:r>
              <a:rPr lang="bn-IN" sz="2400" b="1" dirty="0" smtClean="0">
                <a:latin typeface="NikoshBAN" pitchFamily="2" charset="0"/>
                <a:cs typeface="NikoshBAN" pitchFamily="2" charset="0"/>
                <a:sym typeface="Wingdings"/>
              </a:rPr>
              <a:t>ওয়ার্ডপ্রসেসরের  সুবিধাসমূহ ব্যাখ্যা করতে  পারবে।</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IMG_20150619_210732.jpg"/>
          <p:cNvPicPr>
            <a:picLocks noChangeAspect="1"/>
          </p:cNvPicPr>
          <p:nvPr/>
        </p:nvPicPr>
        <p:blipFill>
          <a:blip r:embed="rId3" cstate="print">
            <a:lum contrast="40000"/>
          </a:blip>
          <a:srcRect t="14444" b="15556"/>
          <a:stretch>
            <a:fillRect/>
          </a:stretch>
        </p:blipFill>
        <p:spPr>
          <a:xfrm>
            <a:off x="1219200" y="1295400"/>
            <a:ext cx="5867400" cy="5044722"/>
          </a:xfrm>
          <a:prstGeom prst="rect">
            <a:avLst/>
          </a:prstGeom>
          <a:solidFill>
            <a:schemeClr val="tx1"/>
          </a:solidFill>
          <a:ln w="88900" cap="sq" cmpd="thickThin">
            <a:solidFill>
              <a:schemeClr val="tx1">
                <a:alpha val="56000"/>
              </a:schemeClr>
            </a:solidFill>
            <a:prstDash val="solid"/>
            <a:miter lim="800000"/>
          </a:ln>
          <a:effectLst>
            <a:innerShdw blurRad="76200">
              <a:srgbClr val="000000"/>
            </a:innerShdw>
          </a:effectLst>
        </p:spPr>
      </p:pic>
      <p:sp>
        <p:nvSpPr>
          <p:cNvPr id="4" name="TextBox 3"/>
          <p:cNvSpPr txBox="1"/>
          <p:nvPr/>
        </p:nvSpPr>
        <p:spPr>
          <a:xfrm>
            <a:off x="2590800" y="228600"/>
            <a:ext cx="36576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b="1" dirty="0" smtClean="0">
                <a:latin typeface="NikoshBAN" pitchFamily="2" charset="0"/>
                <a:cs typeface="NikoshBAN" pitchFamily="2" charset="0"/>
              </a:rPr>
              <a:t>হাতে লেখা রুপ</a:t>
            </a:r>
            <a:endParaRPr lang="en-US" sz="3600" b="1" dirty="0">
              <a:latin typeface="NikoshBAN" pitchFamily="2" charset="0"/>
              <a:cs typeface="NikoshBAN" pitchFamily="2" charset="0"/>
            </a:endParaRPr>
          </a:p>
        </p:txBody>
      </p:sp>
      <p:sp>
        <p:nvSpPr>
          <p:cNvPr id="5" name="Oval 4"/>
          <p:cNvSpPr/>
          <p:nvPr/>
        </p:nvSpPr>
        <p:spPr>
          <a:xfrm>
            <a:off x="4953000" y="1676400"/>
            <a:ext cx="685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cxnSp>
        <p:nvCxnSpPr>
          <p:cNvPr id="7" name="Straight Connector 6"/>
          <p:cNvCxnSpPr/>
          <p:nvPr/>
        </p:nvCxnSpPr>
        <p:spPr>
          <a:xfrm rot="16200000" flipH="1">
            <a:off x="6096000" y="1600200"/>
            <a:ext cx="152400" cy="1524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flipV="1">
            <a:off x="6248400" y="1371600"/>
            <a:ext cx="457200" cy="3810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11" name="Oval 10"/>
          <p:cNvSpPr/>
          <p:nvPr/>
        </p:nvSpPr>
        <p:spPr>
          <a:xfrm rot="16428434">
            <a:off x="980919" y="2144637"/>
            <a:ext cx="1731780" cy="6845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12" name="Oval 11"/>
          <p:cNvSpPr/>
          <p:nvPr/>
        </p:nvSpPr>
        <p:spPr>
          <a:xfrm>
            <a:off x="1752600" y="3657600"/>
            <a:ext cx="685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sp>
        <p:nvSpPr>
          <p:cNvPr id="13" name="Oval 12"/>
          <p:cNvSpPr/>
          <p:nvPr/>
        </p:nvSpPr>
        <p:spPr>
          <a:xfrm>
            <a:off x="5334000" y="2438400"/>
            <a:ext cx="14478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chemeClr val="tx1"/>
                </a:solidFill>
              </a:ln>
              <a:solidFill>
                <a:srgbClr val="FF0000"/>
              </a:solidFill>
            </a:endParaRPr>
          </a:p>
        </p:txBody>
      </p:sp>
      <p:cxnSp>
        <p:nvCxnSpPr>
          <p:cNvPr id="15" name="Straight Connector 14"/>
          <p:cNvCxnSpPr/>
          <p:nvPr/>
        </p:nvCxnSpPr>
        <p:spPr>
          <a:xfrm rot="16200000" flipH="1">
            <a:off x="4876800" y="3962400"/>
            <a:ext cx="152400" cy="1524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6" name="Straight Connector 15"/>
          <p:cNvCxnSpPr/>
          <p:nvPr/>
        </p:nvCxnSpPr>
        <p:spPr>
          <a:xfrm flipV="1">
            <a:off x="5029200" y="3733800"/>
            <a:ext cx="457200" cy="38100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17" name="TextBox 16"/>
          <p:cNvSpPr txBox="1"/>
          <p:nvPr/>
        </p:nvSpPr>
        <p:spPr>
          <a:xfrm>
            <a:off x="5257800" y="3505200"/>
            <a:ext cx="685800" cy="369332"/>
          </a:xfrm>
          <a:prstGeom prst="rect">
            <a:avLst/>
          </a:prstGeom>
          <a:noFill/>
        </p:spPr>
        <p:txBody>
          <a:bodyPr wrap="square" rtlCol="0">
            <a:spAutoFit/>
          </a:bodyPr>
          <a:lstStyle/>
          <a:p>
            <a:r>
              <a:rPr lang="bn-IN" dirty="0" smtClean="0">
                <a:solidFill>
                  <a:srgbClr val="FF0000"/>
                </a:solidFill>
                <a:latin typeface="NikoshBAN" pitchFamily="2" charset="0"/>
                <a:cs typeface="NikoshBAN" pitchFamily="2" charset="0"/>
              </a:rPr>
              <a:t>টেবিল</a:t>
            </a:r>
            <a:endParaRPr lang="en-US"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par>
                                <p:cTn id="19" presetID="23" presetClass="entr" presetSubtype="16"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par>
                                <p:cTn id="23" presetID="23" presetClass="entr" presetSubtype="16"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par>
                                <p:cTn id="27" presetID="23" presetClass="entr" presetSubtype="16"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childTnLst>
                                </p:cTn>
                              </p:par>
                              <p:par>
                                <p:cTn id="31" presetID="22"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6" presetClass="emph" presetSubtype="0" fill="hold" grpId="0" nodeType="withEffect">
                                  <p:stCondLst>
                                    <p:cond delay="0"/>
                                  </p:stCondLst>
                                  <p:childTnLst>
                                    <p:animEffect transition="out" filter="fade">
                                      <p:cBhvr>
                                        <p:cTn id="38" dur="2000" tmFilter="0, 0; .2, .5; .8, .5; 1, 0"/>
                                        <p:tgtEl>
                                          <p:spTgt spid="5"/>
                                        </p:tgtEl>
                                      </p:cBhvr>
                                    </p:animEffect>
                                    <p:animScale>
                                      <p:cBhvr>
                                        <p:cTn id="39" dur="1000" autoRev="1" fill="hold"/>
                                        <p:tgtEl>
                                          <p:spTgt spid="5"/>
                                        </p:tgtEl>
                                      </p:cBhvr>
                                      <p:by x="105000" y="105000"/>
                                    </p:animScale>
                                  </p:childTnLst>
                                </p:cTn>
                              </p:par>
                              <p:par>
                                <p:cTn id="40" presetID="26" presetClass="emph" presetSubtype="0" fill="hold" grpId="0" nodeType="withEffect">
                                  <p:stCondLst>
                                    <p:cond delay="0"/>
                                  </p:stCondLst>
                                  <p:childTnLst>
                                    <p:animEffect transition="out" filter="fade">
                                      <p:cBhvr>
                                        <p:cTn id="41" dur="2000" tmFilter="0, 0; .2, .5; .8, .5; 1, 0"/>
                                        <p:tgtEl>
                                          <p:spTgt spid="11"/>
                                        </p:tgtEl>
                                      </p:cBhvr>
                                    </p:animEffect>
                                    <p:animScale>
                                      <p:cBhvr>
                                        <p:cTn id="42" dur="1000" autoRev="1" fill="hold"/>
                                        <p:tgtEl>
                                          <p:spTgt spid="11"/>
                                        </p:tgtEl>
                                      </p:cBhvr>
                                      <p:by x="105000" y="105000"/>
                                    </p:animScale>
                                  </p:childTnLst>
                                </p:cTn>
                              </p:par>
                              <p:par>
                                <p:cTn id="43" presetID="26" presetClass="emph" presetSubtype="0" fill="hold" grpId="0" nodeType="withEffect">
                                  <p:stCondLst>
                                    <p:cond delay="0"/>
                                  </p:stCondLst>
                                  <p:childTnLst>
                                    <p:animEffect transition="out" filter="fade">
                                      <p:cBhvr>
                                        <p:cTn id="44" dur="2000" tmFilter="0, 0; .2, .5; .8, .5; 1, 0"/>
                                        <p:tgtEl>
                                          <p:spTgt spid="12"/>
                                        </p:tgtEl>
                                      </p:cBhvr>
                                    </p:animEffect>
                                    <p:animScale>
                                      <p:cBhvr>
                                        <p:cTn id="45" dur="1000" autoRev="1" fill="hold"/>
                                        <p:tgtEl>
                                          <p:spTgt spid="12"/>
                                        </p:tgtEl>
                                      </p:cBhvr>
                                      <p:by x="105000" y="105000"/>
                                    </p:animScale>
                                  </p:childTnLst>
                                </p:cTn>
                              </p:par>
                              <p:par>
                                <p:cTn id="46" presetID="26" presetClass="emph" presetSubtype="0" fill="hold" grpId="0" nodeType="withEffect">
                                  <p:stCondLst>
                                    <p:cond delay="0"/>
                                  </p:stCondLst>
                                  <p:childTnLst>
                                    <p:animEffect transition="out" filter="fade">
                                      <p:cBhvr>
                                        <p:cTn id="47" dur="2000" tmFilter="0, 0; .2, .5; .8, .5; 1, 0"/>
                                        <p:tgtEl>
                                          <p:spTgt spid="13"/>
                                        </p:tgtEl>
                                      </p:cBhvr>
                                    </p:animEffect>
                                    <p:animScale>
                                      <p:cBhvr>
                                        <p:cTn id="48" dur="1000" autoRev="1" fill="hold"/>
                                        <p:tgtEl>
                                          <p:spTgt spid="13"/>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par>
                                <p:cTn id="54" presetID="22" presetClass="entr" presetSubtype="4"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11" grpId="0" animBg="1"/>
      <p:bldP spid="11" grpId="1" animBg="1"/>
      <p:bldP spid="12" grpId="0" animBg="1"/>
      <p:bldP spid="12" grpId="1" animBg="1"/>
      <p:bldP spid="13" grpId="0" animBg="1"/>
      <p:bldP spid="13" grpId="1"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p:cNvSpPr/>
          <p:nvPr/>
        </p:nvSpPr>
        <p:spPr>
          <a:xfrm>
            <a:off x="1600200" y="1676400"/>
            <a:ext cx="762000" cy="1524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8600" y="1295400"/>
            <a:ext cx="4495800" cy="369332"/>
          </a:xfrm>
          <a:prstGeom prst="rect">
            <a:avLst/>
          </a:prstGeom>
          <a:noFill/>
        </p:spPr>
        <p:txBody>
          <a:bodyPr wrap="square" rtlCol="0">
            <a:spAutoFit/>
          </a:bodyPr>
          <a:lstStyle/>
          <a:p>
            <a:endParaRPr lang="en-US" dirty="0">
              <a:latin typeface="NikoshBAN"/>
            </a:endParaRPr>
          </a:p>
        </p:txBody>
      </p:sp>
      <p:sp>
        <p:nvSpPr>
          <p:cNvPr id="5" name="TextBox 4"/>
          <p:cNvSpPr txBox="1"/>
          <p:nvPr/>
        </p:nvSpPr>
        <p:spPr>
          <a:xfrm>
            <a:off x="1143000" y="381000"/>
            <a:ext cx="6781800" cy="5940088"/>
          </a:xfrm>
          <a:prstGeom prst="rect">
            <a:avLst/>
          </a:prstGeom>
          <a:noFill/>
          <a:ln w="76200" cmpd="thickThin">
            <a:solidFill>
              <a:schemeClr val="tx1"/>
            </a:solidFill>
          </a:ln>
        </p:spPr>
        <p:txBody>
          <a:bodyPr wrap="square" rtlCol="0">
            <a:spAutoFit/>
          </a:bodyPr>
          <a:lstStyle/>
          <a:p>
            <a:pPr algn="ctr"/>
            <a:r>
              <a:rPr lang="bn-IN" sz="1400" dirty="0" smtClean="0">
                <a:latin typeface="NikoshBAN" pitchFamily="2" charset="0"/>
                <a:cs typeface="NikoshBAN" pitchFamily="2" charset="0"/>
              </a:rPr>
              <a:t>সড়ক দুর্ঘটনা: একটা অভিশাপ</a:t>
            </a:r>
          </a:p>
          <a:p>
            <a:pPr algn="ctr"/>
            <a:r>
              <a:rPr lang="bn-IN" sz="1400" dirty="0" smtClean="0">
                <a:latin typeface="NikoshBAN" pitchFamily="2" charset="0"/>
                <a:cs typeface="NikoshBAN" pitchFamily="2" charset="0"/>
              </a:rPr>
              <a:t>(</a:t>
            </a:r>
            <a:r>
              <a:rPr lang="en-US" sz="1400" dirty="0" smtClean="0">
                <a:latin typeface="NikoshBAN" pitchFamily="2" charset="0"/>
                <a:cs typeface="NikoshBAN" pitchFamily="2" charset="0"/>
              </a:rPr>
              <a:t>Road Accident</a:t>
            </a:r>
            <a:r>
              <a:rPr lang="bn-IN" sz="1400" dirty="0" smtClean="0">
                <a:latin typeface="NikoshBAN" pitchFamily="2" charset="0"/>
                <a:cs typeface="NikoshBAN" pitchFamily="2" charset="0"/>
              </a:rPr>
              <a:t> </a:t>
            </a:r>
            <a:r>
              <a:rPr lang="en-US" sz="1400" dirty="0" smtClean="0">
                <a:latin typeface="NikoshBAN" pitchFamily="2" charset="0"/>
                <a:cs typeface="NikoshBAN" pitchFamily="2" charset="0"/>
              </a:rPr>
              <a:t>:</a:t>
            </a:r>
            <a:r>
              <a:rPr lang="bn-IN" sz="1400" dirty="0" smtClean="0">
                <a:latin typeface="NikoshBAN" pitchFamily="2" charset="0"/>
                <a:cs typeface="NikoshBAN" pitchFamily="2" charset="0"/>
              </a:rPr>
              <a:t> </a:t>
            </a:r>
            <a:r>
              <a:rPr lang="en-US" sz="1400" dirty="0" smtClean="0">
                <a:latin typeface="NikoshBAN" pitchFamily="2" charset="0"/>
                <a:cs typeface="NikoshBAN" pitchFamily="2" charset="0"/>
              </a:rPr>
              <a:t>A Curse</a:t>
            </a:r>
            <a:r>
              <a:rPr lang="bn-IN" sz="1400" dirty="0" smtClean="0">
                <a:latin typeface="NikoshBAN" pitchFamily="2" charset="0"/>
                <a:cs typeface="NikoshBAN" pitchFamily="2" charset="0"/>
              </a:rPr>
              <a:t>)</a:t>
            </a:r>
          </a:p>
          <a:p>
            <a:pPr algn="just"/>
            <a:r>
              <a:rPr lang="bn-IN" sz="1600" dirty="0" smtClean="0">
                <a:latin typeface="NikoshBAN" pitchFamily="2" charset="0"/>
                <a:cs typeface="NikoshBAN" pitchFamily="2" charset="0"/>
              </a:rPr>
              <a:t>আমাদের দেশে সড়ক দুর্ঘটনা একটা অভিশাপের মতো। খবরের কাগজে যখন আমরা দুর্ঘটনার খবর পড়ি, তখন মানুষগুলোকে চিনি না বলে তাদের আপঞ্জনের দুঃখটা আমরা সব সময় বুঝিনা। শুধু যে মানুষ মনে দুঃখ পায় তা নয়- অনেক সময় পরিবারের যে মানুষটি রোজগার করত, হয়ত সে মানুষটি দুর্ঘটনায় মারা যায় বলে পুরো পরিবারটিই পথে বসে যায়।</a:t>
            </a:r>
          </a:p>
          <a:p>
            <a:pPr algn="just"/>
            <a:endParaRPr lang="bn-IN" sz="1600" dirty="0" smtClean="0">
              <a:latin typeface="NikoshBAN" pitchFamily="2" charset="0"/>
              <a:cs typeface="NikoshBAN" pitchFamily="2" charset="0"/>
            </a:endParaRPr>
          </a:p>
          <a:p>
            <a:pPr algn="just"/>
            <a:endParaRPr lang="bn-IN" sz="1600" dirty="0" smtClean="0">
              <a:latin typeface="NikoshBAN" pitchFamily="2" charset="0"/>
              <a:cs typeface="NikoshBAN" pitchFamily="2" charset="0"/>
            </a:endParaRPr>
          </a:p>
          <a:p>
            <a:pPr algn="just"/>
            <a:endParaRPr lang="en-US" sz="1600" dirty="0" smtClean="0">
              <a:latin typeface="NikoshBAN" pitchFamily="2" charset="0"/>
              <a:cs typeface="NikoshBAN" pitchFamily="2" charset="0"/>
            </a:endParaRPr>
          </a:p>
          <a:p>
            <a:pPr algn="just"/>
            <a:endParaRPr lang="en-US" sz="1600" dirty="0" smtClean="0">
              <a:latin typeface="NikoshBAN" pitchFamily="2" charset="0"/>
              <a:cs typeface="NikoshBAN" pitchFamily="2" charset="0"/>
            </a:endParaRPr>
          </a:p>
          <a:p>
            <a:pPr algn="just"/>
            <a:r>
              <a:rPr lang="bn-IN" sz="1600" dirty="0" smtClean="0">
                <a:latin typeface="NikoshBAN" pitchFamily="2" charset="0"/>
                <a:cs typeface="NikoshBAN" pitchFamily="2" charset="0"/>
              </a:rPr>
              <a:t>সড়ক দুর্ঘটনা কমানোর জন্য আমাদের সকলের একটা দায়িত্ব আছে, সেই দায়িত্বগুলো এভাবে লাখা যায়:</a:t>
            </a:r>
          </a:p>
          <a:p>
            <a:pPr algn="just"/>
            <a:endParaRPr lang="bn-IN" sz="1600" dirty="0" smtClean="0">
              <a:latin typeface="NikoshBAN" pitchFamily="2" charset="0"/>
              <a:cs typeface="NikoshBAN" pitchFamily="2" charset="0"/>
            </a:endParaRPr>
          </a:p>
          <a:p>
            <a:pPr algn="just"/>
            <a:endParaRPr lang="bn-IN" sz="1600" dirty="0" smtClean="0">
              <a:latin typeface="NikoshBAN" pitchFamily="2" charset="0"/>
              <a:cs typeface="NikoshBAN" pitchFamily="2" charset="0"/>
            </a:endParaRPr>
          </a:p>
          <a:p>
            <a:pPr algn="just"/>
            <a:endParaRPr lang="bn-IN" sz="1600" dirty="0" smtClean="0">
              <a:latin typeface="NikoshBAN" pitchFamily="2" charset="0"/>
              <a:cs typeface="NikoshBAN" pitchFamily="2" charset="0"/>
            </a:endParaRPr>
          </a:p>
          <a:p>
            <a:pPr algn="just"/>
            <a:endParaRPr lang="bn-IN" sz="1600" dirty="0" smtClean="0">
              <a:latin typeface="NikoshBAN" pitchFamily="2" charset="0"/>
              <a:cs typeface="NikoshBAN" pitchFamily="2" charset="0"/>
            </a:endParaRPr>
          </a:p>
          <a:p>
            <a:pPr algn="just"/>
            <a:endParaRPr lang="bn-IN" sz="1600" dirty="0" smtClean="0">
              <a:latin typeface="NikoshBAN" pitchFamily="2" charset="0"/>
              <a:cs typeface="NikoshBAN" pitchFamily="2" charset="0"/>
            </a:endParaRPr>
          </a:p>
          <a:p>
            <a:pPr algn="just"/>
            <a:endParaRPr lang="bn-IN" sz="1600" dirty="0" smtClean="0">
              <a:latin typeface="NikoshBAN" pitchFamily="2" charset="0"/>
              <a:cs typeface="NikoshBAN" pitchFamily="2" charset="0"/>
            </a:endParaRPr>
          </a:p>
          <a:p>
            <a:pPr algn="just"/>
            <a:endParaRPr lang="bn-IN" sz="1600" dirty="0" smtClean="0">
              <a:latin typeface="NikoshBAN" pitchFamily="2" charset="0"/>
              <a:cs typeface="NikoshBAN" pitchFamily="2" charset="0"/>
            </a:endParaRPr>
          </a:p>
          <a:p>
            <a:pPr algn="just"/>
            <a:endParaRPr lang="bn-IN" sz="1600" dirty="0" smtClean="0">
              <a:latin typeface="NikoshBAN" pitchFamily="2" charset="0"/>
              <a:cs typeface="NikoshBAN" pitchFamily="2" charset="0"/>
            </a:endParaRPr>
          </a:p>
          <a:p>
            <a:pPr algn="just"/>
            <a:r>
              <a:rPr lang="bn-IN" sz="1600" dirty="0" smtClean="0">
                <a:latin typeface="NikoshBAN" pitchFamily="2" charset="0"/>
                <a:cs typeface="NikoshBAN" pitchFamily="2" charset="0"/>
              </a:rPr>
              <a:t>সড়ক দুর্ঘটনার অভিশাপ থেকে মুক্তি পাবার জন্য আমাদের সবাইকে কাজ করে যেতে হবে। একেবারে ছোট থেকে আমরা সতর্ক থাকবো যেন আমাদের পরিচিত য়ার কাউকে সড়ক দুর্ঘটনায় মারা যাতে না হয়।</a:t>
            </a:r>
            <a:endParaRPr lang="en-US" sz="1600" dirty="0">
              <a:latin typeface="NikoshBAN" pitchFamily="2" charset="0"/>
              <a:cs typeface="NikoshBAN" pitchFamily="2" charset="0"/>
            </a:endParaRPr>
          </a:p>
        </p:txBody>
      </p:sp>
      <p:graphicFrame>
        <p:nvGraphicFramePr>
          <p:cNvPr id="10" name="Table 9"/>
          <p:cNvGraphicFramePr>
            <a:graphicFrameLocks noGrp="1"/>
          </p:cNvGraphicFramePr>
          <p:nvPr/>
        </p:nvGraphicFramePr>
        <p:xfrm>
          <a:off x="1752600" y="3653211"/>
          <a:ext cx="4876801" cy="1528389"/>
        </p:xfrm>
        <a:graphic>
          <a:graphicData uri="http://schemas.openxmlformats.org/drawingml/2006/table">
            <a:tbl>
              <a:tblPr firstRow="1" bandRow="1">
                <a:tableStyleId>{5940675A-B579-460E-94D1-54222C63F5DA}</a:tableStyleId>
              </a:tblPr>
              <a:tblGrid>
                <a:gridCol w="696687"/>
                <a:gridCol w="783771"/>
                <a:gridCol w="3396343"/>
              </a:tblGrid>
              <a:tr h="212571">
                <a:tc>
                  <a:txBody>
                    <a:bodyPr/>
                    <a:lstStyle/>
                    <a:p>
                      <a:r>
                        <a:rPr lang="bn-IN" sz="600" dirty="0" smtClean="0">
                          <a:latin typeface="NikoshBAN" pitchFamily="2" charset="0"/>
                          <a:cs typeface="NikoshBAN" pitchFamily="2" charset="0"/>
                        </a:rPr>
                        <a:t>ক্রমিক 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সংশ্লিষ্ট</a:t>
                      </a:r>
                      <a:r>
                        <a:rPr lang="bn-IN" sz="600" baseline="0" dirty="0" smtClean="0">
                          <a:latin typeface="NikoshBAN" pitchFamily="2" charset="0"/>
                          <a:cs typeface="NikoshBAN" pitchFamily="2" charset="0"/>
                        </a:rPr>
                        <a:t> মানুষ</a:t>
                      </a:r>
                      <a:endParaRPr lang="en-US" sz="600" dirty="0">
                        <a:latin typeface="NikoshBAN" pitchFamily="2" charset="0"/>
                        <a:cs typeface="NikoshBAN" pitchFamily="2" charset="0"/>
                      </a:endParaRPr>
                    </a:p>
                  </a:txBody>
                  <a:tcPr/>
                </a:tc>
                <a:tc>
                  <a:txBody>
                    <a:bodyPr/>
                    <a:lstStyle/>
                    <a:p>
                      <a:pPr algn="ctr"/>
                      <a:r>
                        <a:rPr lang="bn-IN" sz="800" dirty="0" smtClean="0">
                          <a:latin typeface="NikoshBAN" pitchFamily="2" charset="0"/>
                          <a:cs typeface="NikoshBAN" pitchFamily="2" charset="0"/>
                        </a:rPr>
                        <a:t>দায়িত্ব</a:t>
                      </a:r>
                      <a:endParaRPr lang="en-US" sz="800" dirty="0">
                        <a:latin typeface="NikoshBAN" pitchFamily="2" charset="0"/>
                        <a:cs typeface="NikoshBAN" pitchFamily="2" charset="0"/>
                      </a:endParaRPr>
                    </a:p>
                  </a:txBody>
                  <a:tcPr/>
                </a:tc>
              </a:tr>
              <a:tr h="242940">
                <a:tc>
                  <a:txBody>
                    <a:bodyPr/>
                    <a:lstStyle/>
                    <a:p>
                      <a:r>
                        <a:rPr lang="bn-IN" sz="600" dirty="0" smtClean="0">
                          <a:latin typeface="NikoshBAN" pitchFamily="2" charset="0"/>
                          <a:cs typeface="NikoshBAN" pitchFamily="2" charset="0"/>
                        </a:rPr>
                        <a:t>১</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পথচারী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রাস্তা পার হবার সময় তুপাশে দেখে</a:t>
                      </a:r>
                      <a:r>
                        <a:rPr lang="bn-IN" sz="1000" baseline="0" dirty="0" smtClean="0">
                          <a:latin typeface="NikoshBAN" pitchFamily="2" charset="0"/>
                          <a:cs typeface="NikoshBAN" pitchFamily="2" charset="0"/>
                        </a:rPr>
                        <a:t> পার হবে।</a:t>
                      </a:r>
                      <a:endParaRPr lang="en-US" sz="1000" dirty="0">
                        <a:latin typeface="NikoshBAN" pitchFamily="2" charset="0"/>
                        <a:cs typeface="NikoshBAN" pitchFamily="2" charset="0"/>
                      </a:endParaRPr>
                    </a:p>
                  </a:txBody>
                  <a:tcPr/>
                </a:tc>
              </a:tr>
              <a:tr h="242940">
                <a:tc>
                  <a:txBody>
                    <a:bodyPr/>
                    <a:lstStyle/>
                    <a:p>
                      <a:r>
                        <a:rPr lang="bn-IN" sz="600" dirty="0" smtClean="0">
                          <a:latin typeface="NikoshBAN" pitchFamily="2" charset="0"/>
                          <a:cs typeface="NikoshBAN" pitchFamily="2" charset="0"/>
                        </a:rPr>
                        <a:t>২</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যাত্রী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গাড়ির</a:t>
                      </a:r>
                      <a:r>
                        <a:rPr lang="bn-IN" sz="1000" baseline="0" dirty="0" smtClean="0">
                          <a:latin typeface="NikoshBAN" pitchFamily="2" charset="0"/>
                          <a:cs typeface="NikoshBAN" pitchFamily="2" charset="0"/>
                        </a:rPr>
                        <a:t> ছাদে ভ্রমন করবে না।</a:t>
                      </a:r>
                      <a:endParaRPr lang="en-US" sz="1000" dirty="0">
                        <a:latin typeface="NikoshBAN" pitchFamily="2" charset="0"/>
                        <a:cs typeface="NikoshBAN" pitchFamily="2" charset="0"/>
                      </a:endParaRPr>
                    </a:p>
                  </a:txBody>
                  <a:tcPr/>
                </a:tc>
              </a:tr>
              <a:tr h="242940">
                <a:tc>
                  <a:txBody>
                    <a:bodyPr/>
                    <a:lstStyle/>
                    <a:p>
                      <a:r>
                        <a:rPr lang="bn-IN" sz="600" dirty="0" smtClean="0">
                          <a:latin typeface="NikoshBAN" pitchFamily="2" charset="0"/>
                          <a:cs typeface="NikoshBAN" pitchFamily="2" charset="0"/>
                        </a:rPr>
                        <a:t>৩</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ড্রাইভার</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সঠিক</a:t>
                      </a:r>
                      <a:r>
                        <a:rPr lang="bn-IN" sz="1000" baseline="0" dirty="0" smtClean="0">
                          <a:latin typeface="NikoshBAN" pitchFamily="2" charset="0"/>
                          <a:cs typeface="NikoshBAN" pitchFamily="2" charset="0"/>
                        </a:rPr>
                        <a:t> ড্রাইভিং লাইসেন্স ছাড়া গাড়ি চালাবে না।</a:t>
                      </a:r>
                      <a:endParaRPr lang="en-US" sz="1000" dirty="0">
                        <a:latin typeface="NikoshBAN" pitchFamily="2" charset="0"/>
                        <a:cs typeface="NikoshBAN" pitchFamily="2" charset="0"/>
                      </a:endParaRPr>
                    </a:p>
                  </a:txBody>
                  <a:tcPr/>
                </a:tc>
              </a:tr>
              <a:tr h="339669">
                <a:tc>
                  <a:txBody>
                    <a:bodyPr/>
                    <a:lstStyle/>
                    <a:p>
                      <a:r>
                        <a:rPr lang="bn-IN" sz="600" dirty="0" smtClean="0">
                          <a:latin typeface="NikoshBAN" pitchFamily="2" charset="0"/>
                          <a:cs typeface="NikoshBAN" pitchFamily="2" charset="0"/>
                        </a:rPr>
                        <a:t>৪</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গাড়ির মালিক</a:t>
                      </a:r>
                      <a:endParaRPr lang="en-US" sz="600" dirty="0">
                        <a:latin typeface="NikoshBAN" pitchFamily="2" charset="0"/>
                        <a:cs typeface="NikoshBAN" pitchFamily="2" charset="0"/>
                      </a:endParaRPr>
                    </a:p>
                  </a:txBody>
                  <a:tcPr/>
                </a:tc>
                <a:tc>
                  <a:txBody>
                    <a:bodyPr/>
                    <a:lstStyle/>
                    <a:p>
                      <a:r>
                        <a:rPr lang="bn-IN" sz="900" dirty="0" smtClean="0">
                          <a:latin typeface="NikoshBAN" pitchFamily="2" charset="0"/>
                          <a:cs typeface="NikoshBAN" pitchFamily="2" charset="0"/>
                        </a:rPr>
                        <a:t>যে সব গাড়ি চলাচলের উপযোগী নয় সে গুলো পথে</a:t>
                      </a:r>
                      <a:r>
                        <a:rPr lang="bn-IN" sz="900" baseline="0" dirty="0" smtClean="0">
                          <a:latin typeface="NikoshBAN" pitchFamily="2" charset="0"/>
                          <a:cs typeface="NikoshBAN" pitchFamily="2" charset="0"/>
                        </a:rPr>
                        <a:t> নামাবে না।</a:t>
                      </a:r>
                      <a:endParaRPr lang="en-US" sz="900" dirty="0">
                        <a:latin typeface="NikoshBAN" pitchFamily="2" charset="0"/>
                        <a:cs typeface="NikoshBAN" pitchFamily="2" charset="0"/>
                      </a:endParaRPr>
                    </a:p>
                  </a:txBody>
                  <a:tcPr/>
                </a:tc>
              </a:tr>
              <a:tr h="242940">
                <a:tc>
                  <a:txBody>
                    <a:bodyPr/>
                    <a:lstStyle/>
                    <a:p>
                      <a:r>
                        <a:rPr lang="bn-IN" sz="600" dirty="0" smtClean="0">
                          <a:latin typeface="NikoshBAN" pitchFamily="2" charset="0"/>
                          <a:cs typeface="NikoshBAN" pitchFamily="2" charset="0"/>
                        </a:rPr>
                        <a:t>৫</a:t>
                      </a:r>
                      <a:endParaRPr lang="en-US" sz="600" dirty="0">
                        <a:latin typeface="NikoshBAN" pitchFamily="2" charset="0"/>
                        <a:cs typeface="NikoshBAN" pitchFamily="2" charset="0"/>
                      </a:endParaRPr>
                    </a:p>
                  </a:txBody>
                  <a:tcPr/>
                </a:tc>
                <a:tc>
                  <a:txBody>
                    <a:bodyPr/>
                    <a:lstStyle/>
                    <a:p>
                      <a:r>
                        <a:rPr lang="bn-IN" sz="600" dirty="0" smtClean="0">
                          <a:latin typeface="NikoshBAN" pitchFamily="2" charset="0"/>
                          <a:cs typeface="NikoshBAN" pitchFamily="2" charset="0"/>
                        </a:rPr>
                        <a:t>পুলিশ</a:t>
                      </a:r>
                      <a:endParaRPr lang="en-US" sz="600" dirty="0">
                        <a:latin typeface="NikoshBAN" pitchFamily="2" charset="0"/>
                        <a:cs typeface="NikoshBAN" pitchFamily="2" charset="0"/>
                      </a:endParaRPr>
                    </a:p>
                  </a:txBody>
                  <a:tcPr/>
                </a:tc>
                <a:tc>
                  <a:txBody>
                    <a:bodyPr/>
                    <a:lstStyle/>
                    <a:p>
                      <a:r>
                        <a:rPr lang="bn-IN" sz="1000" dirty="0" smtClean="0">
                          <a:latin typeface="NikoshBAN" pitchFamily="2" charset="0"/>
                          <a:cs typeface="NikoshBAN" pitchFamily="2" charset="0"/>
                        </a:rPr>
                        <a:t>সটিকভাবে আইন প্রয়োগ</a:t>
                      </a:r>
                      <a:r>
                        <a:rPr lang="bn-IN" sz="1000" baseline="0" dirty="0" smtClean="0">
                          <a:latin typeface="NikoshBAN" pitchFamily="2" charset="0"/>
                          <a:cs typeface="NikoshBAN" pitchFamily="2" charset="0"/>
                        </a:rPr>
                        <a:t> করবে।</a:t>
                      </a:r>
                      <a:endParaRPr lang="en-US" sz="1000" dirty="0">
                        <a:latin typeface="NikoshBAN" pitchFamily="2" charset="0"/>
                        <a:cs typeface="NikoshBAN" pitchFamily="2" charset="0"/>
                      </a:endParaRPr>
                    </a:p>
                  </a:txBody>
                  <a:tcPr/>
                </a:tc>
              </a:tr>
            </a:tbl>
          </a:graphicData>
        </a:graphic>
      </p:graphicFrame>
      <p:sp>
        <p:nvSpPr>
          <p:cNvPr id="12" name="TextBox 11"/>
          <p:cNvSpPr txBox="1"/>
          <p:nvPr/>
        </p:nvSpPr>
        <p:spPr>
          <a:xfrm>
            <a:off x="457200" y="6336269"/>
            <a:ext cx="5334000" cy="369332"/>
          </a:xfrm>
          <a:prstGeom prst="rect">
            <a:avLst/>
          </a:prstGeom>
          <a:noFill/>
        </p:spPr>
        <p:txBody>
          <a:bodyPr wrap="square" rtlCol="0">
            <a:spAutoFit/>
          </a:bodyPr>
          <a:lstStyle/>
          <a:p>
            <a:r>
              <a:rPr lang="bn-IN" b="1" dirty="0" smtClean="0">
                <a:latin typeface="NikoshBAN" pitchFamily="2" charset="0"/>
                <a:cs typeface="NikoshBAN" pitchFamily="2" charset="0"/>
              </a:rPr>
              <a:t>ওয়ার্ড প্রসেসরে লেখাটির নতুন রুপ</a:t>
            </a:r>
            <a:endParaRPr lang="en-US" b="1" dirty="0">
              <a:latin typeface="NikoshBAN" pitchFamily="2" charset="0"/>
              <a:cs typeface="NikoshBAN" pitchFamily="2" charset="0"/>
            </a:endParaRPr>
          </a:p>
        </p:txBody>
      </p:sp>
      <p:pic>
        <p:nvPicPr>
          <p:cNvPr id="13" name="Picture 12" descr="IMG_20150619_155158.jpg"/>
          <p:cNvPicPr>
            <a:picLocks noChangeAspect="1"/>
          </p:cNvPicPr>
          <p:nvPr/>
        </p:nvPicPr>
        <p:blipFill>
          <a:blip r:embed="rId3" cstate="print">
            <a:lum contrast="30000"/>
          </a:blip>
          <a:srcRect l="9167" t="12222" r="10833" b="15556"/>
          <a:stretch>
            <a:fillRect/>
          </a:stretch>
        </p:blipFill>
        <p:spPr>
          <a:xfrm>
            <a:off x="2209800" y="2057400"/>
            <a:ext cx="29718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3149344209"/>
              </p:ext>
            </p:extLst>
          </p:nvPr>
        </p:nvGraphicFramePr>
        <p:xfrm>
          <a:off x="304800" y="1397000"/>
          <a:ext cx="84582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676400" y="0"/>
            <a:ext cx="6400800" cy="838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bn-IN" sz="4000" b="1" dirty="0" smtClean="0">
                <a:solidFill>
                  <a:srgbClr val="7030A0"/>
                </a:solidFill>
                <a:effectLst/>
                <a:latin typeface="NikoshBAN" pitchFamily="2" charset="0"/>
                <a:cs typeface="NikoshBAN" pitchFamily="2" charset="0"/>
              </a:rPr>
              <a:t>হাতে লেখার অসুবিধা </a:t>
            </a:r>
            <a:endParaRPr lang="en-US" sz="4000" b="1" dirty="0">
              <a:solidFill>
                <a:srgbClr val="7030A0"/>
              </a:solidFill>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graphicEl>
                                              <a:dgm id="{F729BA60-D486-411C-AAA6-9291AF2CBC49}"/>
                                            </p:graphicEl>
                                          </p:spTgt>
                                        </p:tgtEl>
                                        <p:attrNameLst>
                                          <p:attrName>style.visibility</p:attrName>
                                        </p:attrNameLst>
                                      </p:cBhvr>
                                      <p:to>
                                        <p:strVal val="visible"/>
                                      </p:to>
                                    </p:set>
                                    <p:anim calcmode="lin" valueType="num">
                                      <p:cBhvr>
                                        <p:cTn id="7" dur="2000" fill="hold"/>
                                        <p:tgtEl>
                                          <p:spTgt spid="2">
                                            <p:graphicEl>
                                              <a:dgm id="{F729BA60-D486-411C-AAA6-9291AF2CBC49}"/>
                                            </p:graphicEl>
                                          </p:spTgt>
                                        </p:tgtEl>
                                        <p:attrNameLst>
                                          <p:attrName>ppt_w</p:attrName>
                                        </p:attrNameLst>
                                      </p:cBhvr>
                                      <p:tavLst>
                                        <p:tav tm="0">
                                          <p:val>
                                            <p:fltVal val="0"/>
                                          </p:val>
                                        </p:tav>
                                        <p:tav tm="100000">
                                          <p:val>
                                            <p:strVal val="#ppt_w"/>
                                          </p:val>
                                        </p:tav>
                                      </p:tavLst>
                                    </p:anim>
                                    <p:anim calcmode="lin" valueType="num">
                                      <p:cBhvr>
                                        <p:cTn id="8" dur="2000" fill="hold"/>
                                        <p:tgtEl>
                                          <p:spTgt spid="2">
                                            <p:graphicEl>
                                              <a:dgm id="{F729BA60-D486-411C-AAA6-9291AF2CBC49}"/>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graphicEl>
                                              <a:dgm id="{AFD8BF5D-0EA2-4CE4-AE23-7FDDE27AEB73}"/>
                                            </p:graphicEl>
                                          </p:spTgt>
                                        </p:tgtEl>
                                        <p:attrNameLst>
                                          <p:attrName>style.visibility</p:attrName>
                                        </p:attrNameLst>
                                      </p:cBhvr>
                                      <p:to>
                                        <p:strVal val="visible"/>
                                      </p:to>
                                    </p:set>
                                    <p:anim calcmode="lin" valueType="num">
                                      <p:cBhvr>
                                        <p:cTn id="13" dur="2000" fill="hold"/>
                                        <p:tgtEl>
                                          <p:spTgt spid="2">
                                            <p:graphicEl>
                                              <a:dgm id="{AFD8BF5D-0EA2-4CE4-AE23-7FDDE27AEB73}"/>
                                            </p:graphicEl>
                                          </p:spTgt>
                                        </p:tgtEl>
                                        <p:attrNameLst>
                                          <p:attrName>ppt_w</p:attrName>
                                        </p:attrNameLst>
                                      </p:cBhvr>
                                      <p:tavLst>
                                        <p:tav tm="0">
                                          <p:val>
                                            <p:fltVal val="0"/>
                                          </p:val>
                                        </p:tav>
                                        <p:tav tm="100000">
                                          <p:val>
                                            <p:strVal val="#ppt_w"/>
                                          </p:val>
                                        </p:tav>
                                      </p:tavLst>
                                    </p:anim>
                                    <p:anim calcmode="lin" valueType="num">
                                      <p:cBhvr>
                                        <p:cTn id="14" dur="2000" fill="hold"/>
                                        <p:tgtEl>
                                          <p:spTgt spid="2">
                                            <p:graphicEl>
                                              <a:dgm id="{AFD8BF5D-0EA2-4CE4-AE23-7FDDE27AEB73}"/>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
                                            <p:graphicEl>
                                              <a:dgm id="{E3238304-806F-4BB7-A8A4-52A8E1E4B6CE}"/>
                                            </p:graphicEl>
                                          </p:spTgt>
                                        </p:tgtEl>
                                        <p:attrNameLst>
                                          <p:attrName>style.visibility</p:attrName>
                                        </p:attrNameLst>
                                      </p:cBhvr>
                                      <p:to>
                                        <p:strVal val="visible"/>
                                      </p:to>
                                    </p:set>
                                    <p:anim calcmode="lin" valueType="num">
                                      <p:cBhvr>
                                        <p:cTn id="17" dur="2000" fill="hold"/>
                                        <p:tgtEl>
                                          <p:spTgt spid="2">
                                            <p:graphicEl>
                                              <a:dgm id="{E3238304-806F-4BB7-A8A4-52A8E1E4B6CE}"/>
                                            </p:graphicEl>
                                          </p:spTgt>
                                        </p:tgtEl>
                                        <p:attrNameLst>
                                          <p:attrName>ppt_w</p:attrName>
                                        </p:attrNameLst>
                                      </p:cBhvr>
                                      <p:tavLst>
                                        <p:tav tm="0">
                                          <p:val>
                                            <p:fltVal val="0"/>
                                          </p:val>
                                        </p:tav>
                                        <p:tav tm="100000">
                                          <p:val>
                                            <p:strVal val="#ppt_w"/>
                                          </p:val>
                                        </p:tav>
                                      </p:tavLst>
                                    </p:anim>
                                    <p:anim calcmode="lin" valueType="num">
                                      <p:cBhvr>
                                        <p:cTn id="18" dur="2000" fill="hold"/>
                                        <p:tgtEl>
                                          <p:spTgt spid="2">
                                            <p:graphicEl>
                                              <a:dgm id="{E3238304-806F-4BB7-A8A4-52A8E1E4B6CE}"/>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graphicEl>
                                              <a:dgm id="{97937070-5F4B-4922-9E0D-A6331B243795}"/>
                                            </p:graphicEl>
                                          </p:spTgt>
                                        </p:tgtEl>
                                        <p:attrNameLst>
                                          <p:attrName>style.visibility</p:attrName>
                                        </p:attrNameLst>
                                      </p:cBhvr>
                                      <p:to>
                                        <p:strVal val="visible"/>
                                      </p:to>
                                    </p:set>
                                    <p:anim calcmode="lin" valueType="num">
                                      <p:cBhvr>
                                        <p:cTn id="23" dur="2000" fill="hold"/>
                                        <p:tgtEl>
                                          <p:spTgt spid="2">
                                            <p:graphicEl>
                                              <a:dgm id="{97937070-5F4B-4922-9E0D-A6331B243795}"/>
                                            </p:graphicEl>
                                          </p:spTgt>
                                        </p:tgtEl>
                                        <p:attrNameLst>
                                          <p:attrName>ppt_w</p:attrName>
                                        </p:attrNameLst>
                                      </p:cBhvr>
                                      <p:tavLst>
                                        <p:tav tm="0">
                                          <p:val>
                                            <p:fltVal val="0"/>
                                          </p:val>
                                        </p:tav>
                                        <p:tav tm="100000">
                                          <p:val>
                                            <p:strVal val="#ppt_w"/>
                                          </p:val>
                                        </p:tav>
                                      </p:tavLst>
                                    </p:anim>
                                    <p:anim calcmode="lin" valueType="num">
                                      <p:cBhvr>
                                        <p:cTn id="24" dur="2000" fill="hold"/>
                                        <p:tgtEl>
                                          <p:spTgt spid="2">
                                            <p:graphicEl>
                                              <a:dgm id="{97937070-5F4B-4922-9E0D-A6331B243795}"/>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
                                            <p:graphicEl>
                                              <a:dgm id="{26FF47E4-44D2-49BE-A733-C185EB388E17}"/>
                                            </p:graphicEl>
                                          </p:spTgt>
                                        </p:tgtEl>
                                        <p:attrNameLst>
                                          <p:attrName>style.visibility</p:attrName>
                                        </p:attrNameLst>
                                      </p:cBhvr>
                                      <p:to>
                                        <p:strVal val="visible"/>
                                      </p:to>
                                    </p:set>
                                    <p:anim calcmode="lin" valueType="num">
                                      <p:cBhvr>
                                        <p:cTn id="27" dur="2000" fill="hold"/>
                                        <p:tgtEl>
                                          <p:spTgt spid="2">
                                            <p:graphicEl>
                                              <a:dgm id="{26FF47E4-44D2-49BE-A733-C185EB388E17}"/>
                                            </p:graphicEl>
                                          </p:spTgt>
                                        </p:tgtEl>
                                        <p:attrNameLst>
                                          <p:attrName>ppt_w</p:attrName>
                                        </p:attrNameLst>
                                      </p:cBhvr>
                                      <p:tavLst>
                                        <p:tav tm="0">
                                          <p:val>
                                            <p:fltVal val="0"/>
                                          </p:val>
                                        </p:tav>
                                        <p:tav tm="100000">
                                          <p:val>
                                            <p:strVal val="#ppt_w"/>
                                          </p:val>
                                        </p:tav>
                                      </p:tavLst>
                                    </p:anim>
                                    <p:anim calcmode="lin" valueType="num">
                                      <p:cBhvr>
                                        <p:cTn id="28" dur="2000" fill="hold"/>
                                        <p:tgtEl>
                                          <p:spTgt spid="2">
                                            <p:graphicEl>
                                              <a:dgm id="{26FF47E4-44D2-49BE-A733-C185EB388E17}"/>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2">
                                            <p:graphicEl>
                                              <a:dgm id="{25490489-D000-49A9-A187-1B83E8B89E00}"/>
                                            </p:graphicEl>
                                          </p:spTgt>
                                        </p:tgtEl>
                                        <p:attrNameLst>
                                          <p:attrName>style.visibility</p:attrName>
                                        </p:attrNameLst>
                                      </p:cBhvr>
                                      <p:to>
                                        <p:strVal val="visible"/>
                                      </p:to>
                                    </p:set>
                                    <p:anim calcmode="lin" valueType="num">
                                      <p:cBhvr>
                                        <p:cTn id="33" dur="2000" fill="hold"/>
                                        <p:tgtEl>
                                          <p:spTgt spid="2">
                                            <p:graphicEl>
                                              <a:dgm id="{25490489-D000-49A9-A187-1B83E8B89E00}"/>
                                            </p:graphicEl>
                                          </p:spTgt>
                                        </p:tgtEl>
                                        <p:attrNameLst>
                                          <p:attrName>ppt_w</p:attrName>
                                        </p:attrNameLst>
                                      </p:cBhvr>
                                      <p:tavLst>
                                        <p:tav tm="0">
                                          <p:val>
                                            <p:fltVal val="0"/>
                                          </p:val>
                                        </p:tav>
                                        <p:tav tm="100000">
                                          <p:val>
                                            <p:strVal val="#ppt_w"/>
                                          </p:val>
                                        </p:tav>
                                      </p:tavLst>
                                    </p:anim>
                                    <p:anim calcmode="lin" valueType="num">
                                      <p:cBhvr>
                                        <p:cTn id="34" dur="2000" fill="hold"/>
                                        <p:tgtEl>
                                          <p:spTgt spid="2">
                                            <p:graphicEl>
                                              <a:dgm id="{25490489-D000-49A9-A187-1B83E8B89E00}"/>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
                                            <p:graphicEl>
                                              <a:dgm id="{9C430DF3-2581-42B9-AA04-76A8DFD86525}"/>
                                            </p:graphicEl>
                                          </p:spTgt>
                                        </p:tgtEl>
                                        <p:attrNameLst>
                                          <p:attrName>style.visibility</p:attrName>
                                        </p:attrNameLst>
                                      </p:cBhvr>
                                      <p:to>
                                        <p:strVal val="visible"/>
                                      </p:to>
                                    </p:set>
                                    <p:anim calcmode="lin" valueType="num">
                                      <p:cBhvr>
                                        <p:cTn id="37" dur="2000" fill="hold"/>
                                        <p:tgtEl>
                                          <p:spTgt spid="2">
                                            <p:graphicEl>
                                              <a:dgm id="{9C430DF3-2581-42B9-AA04-76A8DFD86525}"/>
                                            </p:graphicEl>
                                          </p:spTgt>
                                        </p:tgtEl>
                                        <p:attrNameLst>
                                          <p:attrName>ppt_w</p:attrName>
                                        </p:attrNameLst>
                                      </p:cBhvr>
                                      <p:tavLst>
                                        <p:tav tm="0">
                                          <p:val>
                                            <p:fltVal val="0"/>
                                          </p:val>
                                        </p:tav>
                                        <p:tav tm="100000">
                                          <p:val>
                                            <p:strVal val="#ppt_w"/>
                                          </p:val>
                                        </p:tav>
                                      </p:tavLst>
                                    </p:anim>
                                    <p:anim calcmode="lin" valueType="num">
                                      <p:cBhvr>
                                        <p:cTn id="38" dur="2000" fill="hold"/>
                                        <p:tgtEl>
                                          <p:spTgt spid="2">
                                            <p:graphicEl>
                                              <a:dgm id="{9C430DF3-2581-42B9-AA04-76A8DFD86525}"/>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
                                            <p:graphicEl>
                                              <a:dgm id="{45211010-71AE-40ED-8346-434EF5003120}"/>
                                            </p:graphicEl>
                                          </p:spTgt>
                                        </p:tgtEl>
                                        <p:attrNameLst>
                                          <p:attrName>style.visibility</p:attrName>
                                        </p:attrNameLst>
                                      </p:cBhvr>
                                      <p:to>
                                        <p:strVal val="visible"/>
                                      </p:to>
                                    </p:set>
                                    <p:anim calcmode="lin" valueType="num">
                                      <p:cBhvr>
                                        <p:cTn id="43" dur="2000" fill="hold"/>
                                        <p:tgtEl>
                                          <p:spTgt spid="2">
                                            <p:graphicEl>
                                              <a:dgm id="{45211010-71AE-40ED-8346-434EF5003120}"/>
                                            </p:graphicEl>
                                          </p:spTgt>
                                        </p:tgtEl>
                                        <p:attrNameLst>
                                          <p:attrName>ppt_w</p:attrName>
                                        </p:attrNameLst>
                                      </p:cBhvr>
                                      <p:tavLst>
                                        <p:tav tm="0">
                                          <p:val>
                                            <p:fltVal val="0"/>
                                          </p:val>
                                        </p:tav>
                                        <p:tav tm="100000">
                                          <p:val>
                                            <p:strVal val="#ppt_w"/>
                                          </p:val>
                                        </p:tav>
                                      </p:tavLst>
                                    </p:anim>
                                    <p:anim calcmode="lin" valueType="num">
                                      <p:cBhvr>
                                        <p:cTn id="44" dur="2000" fill="hold"/>
                                        <p:tgtEl>
                                          <p:spTgt spid="2">
                                            <p:graphicEl>
                                              <a:dgm id="{45211010-71AE-40ED-8346-434EF5003120}"/>
                                            </p:graphic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2">
                                            <p:graphicEl>
                                              <a:dgm id="{2921D646-0252-4C72-9625-0AE31C05BCA2}"/>
                                            </p:graphicEl>
                                          </p:spTgt>
                                        </p:tgtEl>
                                        <p:attrNameLst>
                                          <p:attrName>style.visibility</p:attrName>
                                        </p:attrNameLst>
                                      </p:cBhvr>
                                      <p:to>
                                        <p:strVal val="visible"/>
                                      </p:to>
                                    </p:set>
                                    <p:anim calcmode="lin" valueType="num">
                                      <p:cBhvr>
                                        <p:cTn id="47" dur="2000" fill="hold"/>
                                        <p:tgtEl>
                                          <p:spTgt spid="2">
                                            <p:graphicEl>
                                              <a:dgm id="{2921D646-0252-4C72-9625-0AE31C05BCA2}"/>
                                            </p:graphicEl>
                                          </p:spTgt>
                                        </p:tgtEl>
                                        <p:attrNameLst>
                                          <p:attrName>ppt_w</p:attrName>
                                        </p:attrNameLst>
                                      </p:cBhvr>
                                      <p:tavLst>
                                        <p:tav tm="0">
                                          <p:val>
                                            <p:fltVal val="0"/>
                                          </p:val>
                                        </p:tav>
                                        <p:tav tm="100000">
                                          <p:val>
                                            <p:strVal val="#ppt_w"/>
                                          </p:val>
                                        </p:tav>
                                      </p:tavLst>
                                    </p:anim>
                                    <p:anim calcmode="lin" valueType="num">
                                      <p:cBhvr>
                                        <p:cTn id="48" dur="2000" fill="hold"/>
                                        <p:tgtEl>
                                          <p:spTgt spid="2">
                                            <p:graphicEl>
                                              <a:dgm id="{2921D646-0252-4C72-9625-0AE31C05BCA2}"/>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2">
                                            <p:graphicEl>
                                              <a:dgm id="{0B347601-69F7-48BC-AAFC-E9C11EB1A012}"/>
                                            </p:graphicEl>
                                          </p:spTgt>
                                        </p:tgtEl>
                                        <p:attrNameLst>
                                          <p:attrName>style.visibility</p:attrName>
                                        </p:attrNameLst>
                                      </p:cBhvr>
                                      <p:to>
                                        <p:strVal val="visible"/>
                                      </p:to>
                                    </p:set>
                                    <p:anim calcmode="lin" valueType="num">
                                      <p:cBhvr>
                                        <p:cTn id="53" dur="2000" fill="hold"/>
                                        <p:tgtEl>
                                          <p:spTgt spid="2">
                                            <p:graphicEl>
                                              <a:dgm id="{0B347601-69F7-48BC-AAFC-E9C11EB1A012}"/>
                                            </p:graphicEl>
                                          </p:spTgt>
                                        </p:tgtEl>
                                        <p:attrNameLst>
                                          <p:attrName>ppt_w</p:attrName>
                                        </p:attrNameLst>
                                      </p:cBhvr>
                                      <p:tavLst>
                                        <p:tav tm="0">
                                          <p:val>
                                            <p:fltVal val="0"/>
                                          </p:val>
                                        </p:tav>
                                        <p:tav tm="100000">
                                          <p:val>
                                            <p:strVal val="#ppt_w"/>
                                          </p:val>
                                        </p:tav>
                                      </p:tavLst>
                                    </p:anim>
                                    <p:anim calcmode="lin" valueType="num">
                                      <p:cBhvr>
                                        <p:cTn id="54" dur="2000" fill="hold"/>
                                        <p:tgtEl>
                                          <p:spTgt spid="2">
                                            <p:graphicEl>
                                              <a:dgm id="{0B347601-69F7-48BC-AAFC-E9C11EB1A012}"/>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2">
                                            <p:graphicEl>
                                              <a:dgm id="{D4DC0B9B-C76A-401F-B999-12DBE3A6A16A}"/>
                                            </p:graphicEl>
                                          </p:spTgt>
                                        </p:tgtEl>
                                        <p:attrNameLst>
                                          <p:attrName>style.visibility</p:attrName>
                                        </p:attrNameLst>
                                      </p:cBhvr>
                                      <p:to>
                                        <p:strVal val="visible"/>
                                      </p:to>
                                    </p:set>
                                    <p:anim calcmode="lin" valueType="num">
                                      <p:cBhvr>
                                        <p:cTn id="57" dur="2000" fill="hold"/>
                                        <p:tgtEl>
                                          <p:spTgt spid="2">
                                            <p:graphicEl>
                                              <a:dgm id="{D4DC0B9B-C76A-401F-B999-12DBE3A6A16A}"/>
                                            </p:graphicEl>
                                          </p:spTgt>
                                        </p:tgtEl>
                                        <p:attrNameLst>
                                          <p:attrName>ppt_w</p:attrName>
                                        </p:attrNameLst>
                                      </p:cBhvr>
                                      <p:tavLst>
                                        <p:tav tm="0">
                                          <p:val>
                                            <p:fltVal val="0"/>
                                          </p:val>
                                        </p:tav>
                                        <p:tav tm="100000">
                                          <p:val>
                                            <p:strVal val="#ppt_w"/>
                                          </p:val>
                                        </p:tav>
                                      </p:tavLst>
                                    </p:anim>
                                    <p:anim calcmode="lin" valueType="num">
                                      <p:cBhvr>
                                        <p:cTn id="58" dur="2000" fill="hold"/>
                                        <p:tgtEl>
                                          <p:spTgt spid="2">
                                            <p:graphicEl>
                                              <a:dgm id="{D4DC0B9B-C76A-401F-B999-12DBE3A6A16A}"/>
                                            </p:graphic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2">
                                            <p:graphicEl>
                                              <a:dgm id="{FB06662B-5CF6-40F6-8E61-20169C943DC9}"/>
                                            </p:graphicEl>
                                          </p:spTgt>
                                        </p:tgtEl>
                                        <p:attrNameLst>
                                          <p:attrName>style.visibility</p:attrName>
                                        </p:attrNameLst>
                                      </p:cBhvr>
                                      <p:to>
                                        <p:strVal val="visible"/>
                                      </p:to>
                                    </p:set>
                                    <p:anim calcmode="lin" valueType="num">
                                      <p:cBhvr>
                                        <p:cTn id="63" dur="2000" fill="hold"/>
                                        <p:tgtEl>
                                          <p:spTgt spid="2">
                                            <p:graphicEl>
                                              <a:dgm id="{FB06662B-5CF6-40F6-8E61-20169C943DC9}"/>
                                            </p:graphicEl>
                                          </p:spTgt>
                                        </p:tgtEl>
                                        <p:attrNameLst>
                                          <p:attrName>ppt_w</p:attrName>
                                        </p:attrNameLst>
                                      </p:cBhvr>
                                      <p:tavLst>
                                        <p:tav tm="0">
                                          <p:val>
                                            <p:fltVal val="0"/>
                                          </p:val>
                                        </p:tav>
                                        <p:tav tm="100000">
                                          <p:val>
                                            <p:strVal val="#ppt_w"/>
                                          </p:val>
                                        </p:tav>
                                      </p:tavLst>
                                    </p:anim>
                                    <p:anim calcmode="lin" valueType="num">
                                      <p:cBhvr>
                                        <p:cTn id="64" dur="2000" fill="hold"/>
                                        <p:tgtEl>
                                          <p:spTgt spid="2">
                                            <p:graphicEl>
                                              <a:dgm id="{FB06662B-5CF6-40F6-8E61-20169C943DC9}"/>
                                            </p:graphicEl>
                                          </p:spTgt>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2">
                                            <p:graphicEl>
                                              <a:dgm id="{033CD791-F94E-4D98-9AA8-7CFD0B299038}"/>
                                            </p:graphicEl>
                                          </p:spTgt>
                                        </p:tgtEl>
                                        <p:attrNameLst>
                                          <p:attrName>style.visibility</p:attrName>
                                        </p:attrNameLst>
                                      </p:cBhvr>
                                      <p:to>
                                        <p:strVal val="visible"/>
                                      </p:to>
                                    </p:set>
                                    <p:anim calcmode="lin" valueType="num">
                                      <p:cBhvr>
                                        <p:cTn id="67" dur="2000" fill="hold"/>
                                        <p:tgtEl>
                                          <p:spTgt spid="2">
                                            <p:graphicEl>
                                              <a:dgm id="{033CD791-F94E-4D98-9AA8-7CFD0B299038}"/>
                                            </p:graphicEl>
                                          </p:spTgt>
                                        </p:tgtEl>
                                        <p:attrNameLst>
                                          <p:attrName>ppt_w</p:attrName>
                                        </p:attrNameLst>
                                      </p:cBhvr>
                                      <p:tavLst>
                                        <p:tav tm="0">
                                          <p:val>
                                            <p:fltVal val="0"/>
                                          </p:val>
                                        </p:tav>
                                        <p:tav tm="100000">
                                          <p:val>
                                            <p:strVal val="#ppt_w"/>
                                          </p:val>
                                        </p:tav>
                                      </p:tavLst>
                                    </p:anim>
                                    <p:anim calcmode="lin" valueType="num">
                                      <p:cBhvr>
                                        <p:cTn id="68" dur="2000" fill="hold"/>
                                        <p:tgtEl>
                                          <p:spTgt spid="2">
                                            <p:graphicEl>
                                              <a:dgm id="{033CD791-F94E-4D98-9AA8-7CFD0B299038}"/>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2">
                                            <p:graphicEl>
                                              <a:dgm id="{BC67B342-EF09-4353-8801-E4644958AD97}"/>
                                            </p:graphicEl>
                                          </p:spTgt>
                                        </p:tgtEl>
                                        <p:attrNameLst>
                                          <p:attrName>style.visibility</p:attrName>
                                        </p:attrNameLst>
                                      </p:cBhvr>
                                      <p:to>
                                        <p:strVal val="visible"/>
                                      </p:to>
                                    </p:set>
                                    <p:anim calcmode="lin" valueType="num">
                                      <p:cBhvr>
                                        <p:cTn id="73" dur="2000" fill="hold"/>
                                        <p:tgtEl>
                                          <p:spTgt spid="2">
                                            <p:graphicEl>
                                              <a:dgm id="{BC67B342-EF09-4353-8801-E4644958AD97}"/>
                                            </p:graphicEl>
                                          </p:spTgt>
                                        </p:tgtEl>
                                        <p:attrNameLst>
                                          <p:attrName>ppt_w</p:attrName>
                                        </p:attrNameLst>
                                      </p:cBhvr>
                                      <p:tavLst>
                                        <p:tav tm="0">
                                          <p:val>
                                            <p:fltVal val="0"/>
                                          </p:val>
                                        </p:tav>
                                        <p:tav tm="100000">
                                          <p:val>
                                            <p:strVal val="#ppt_w"/>
                                          </p:val>
                                        </p:tav>
                                      </p:tavLst>
                                    </p:anim>
                                    <p:anim calcmode="lin" valueType="num">
                                      <p:cBhvr>
                                        <p:cTn id="74" dur="2000" fill="hold"/>
                                        <p:tgtEl>
                                          <p:spTgt spid="2">
                                            <p:graphicEl>
                                              <a:dgm id="{BC67B342-EF09-4353-8801-E4644958AD97}"/>
                                            </p:graphicEl>
                                          </p:spTgt>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2">
                                            <p:graphicEl>
                                              <a:dgm id="{CD23C504-9E69-433A-9EE0-27FCCA720F66}"/>
                                            </p:graphicEl>
                                          </p:spTgt>
                                        </p:tgtEl>
                                        <p:attrNameLst>
                                          <p:attrName>style.visibility</p:attrName>
                                        </p:attrNameLst>
                                      </p:cBhvr>
                                      <p:to>
                                        <p:strVal val="visible"/>
                                      </p:to>
                                    </p:set>
                                    <p:anim calcmode="lin" valueType="num">
                                      <p:cBhvr>
                                        <p:cTn id="77" dur="2000" fill="hold"/>
                                        <p:tgtEl>
                                          <p:spTgt spid="2">
                                            <p:graphicEl>
                                              <a:dgm id="{CD23C504-9E69-433A-9EE0-27FCCA720F66}"/>
                                            </p:graphicEl>
                                          </p:spTgt>
                                        </p:tgtEl>
                                        <p:attrNameLst>
                                          <p:attrName>ppt_w</p:attrName>
                                        </p:attrNameLst>
                                      </p:cBhvr>
                                      <p:tavLst>
                                        <p:tav tm="0">
                                          <p:val>
                                            <p:fltVal val="0"/>
                                          </p:val>
                                        </p:tav>
                                        <p:tav tm="100000">
                                          <p:val>
                                            <p:strVal val="#ppt_w"/>
                                          </p:val>
                                        </p:tav>
                                      </p:tavLst>
                                    </p:anim>
                                    <p:anim calcmode="lin" valueType="num">
                                      <p:cBhvr>
                                        <p:cTn id="78" dur="2000" fill="hold"/>
                                        <p:tgtEl>
                                          <p:spTgt spid="2">
                                            <p:graphicEl>
                                              <a:dgm id="{CD23C504-9E69-433A-9EE0-27FCCA720F66}"/>
                                            </p:graphic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2">
                                            <p:graphicEl>
                                              <a:dgm id="{2281C271-6B03-4F7A-962E-0281493BB776}"/>
                                            </p:graphicEl>
                                          </p:spTgt>
                                        </p:tgtEl>
                                        <p:attrNameLst>
                                          <p:attrName>style.visibility</p:attrName>
                                        </p:attrNameLst>
                                      </p:cBhvr>
                                      <p:to>
                                        <p:strVal val="visible"/>
                                      </p:to>
                                    </p:set>
                                    <p:anim calcmode="lin" valueType="num">
                                      <p:cBhvr>
                                        <p:cTn id="83" dur="2000" fill="hold"/>
                                        <p:tgtEl>
                                          <p:spTgt spid="2">
                                            <p:graphicEl>
                                              <a:dgm id="{2281C271-6B03-4F7A-962E-0281493BB776}"/>
                                            </p:graphicEl>
                                          </p:spTgt>
                                        </p:tgtEl>
                                        <p:attrNameLst>
                                          <p:attrName>ppt_w</p:attrName>
                                        </p:attrNameLst>
                                      </p:cBhvr>
                                      <p:tavLst>
                                        <p:tav tm="0">
                                          <p:val>
                                            <p:fltVal val="0"/>
                                          </p:val>
                                        </p:tav>
                                        <p:tav tm="100000">
                                          <p:val>
                                            <p:strVal val="#ppt_w"/>
                                          </p:val>
                                        </p:tav>
                                      </p:tavLst>
                                    </p:anim>
                                    <p:anim calcmode="lin" valueType="num">
                                      <p:cBhvr>
                                        <p:cTn id="84" dur="2000" fill="hold"/>
                                        <p:tgtEl>
                                          <p:spTgt spid="2">
                                            <p:graphicEl>
                                              <a:dgm id="{2281C271-6B03-4F7A-962E-0281493BB776}"/>
                                            </p:graphicEl>
                                          </p:spTgt>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2">
                                            <p:graphicEl>
                                              <a:dgm id="{51B63072-5631-4985-9B65-B3EEEDFD387A}"/>
                                            </p:graphicEl>
                                          </p:spTgt>
                                        </p:tgtEl>
                                        <p:attrNameLst>
                                          <p:attrName>style.visibility</p:attrName>
                                        </p:attrNameLst>
                                      </p:cBhvr>
                                      <p:to>
                                        <p:strVal val="visible"/>
                                      </p:to>
                                    </p:set>
                                    <p:anim calcmode="lin" valueType="num">
                                      <p:cBhvr>
                                        <p:cTn id="87" dur="2000" fill="hold"/>
                                        <p:tgtEl>
                                          <p:spTgt spid="2">
                                            <p:graphicEl>
                                              <a:dgm id="{51B63072-5631-4985-9B65-B3EEEDFD387A}"/>
                                            </p:graphicEl>
                                          </p:spTgt>
                                        </p:tgtEl>
                                        <p:attrNameLst>
                                          <p:attrName>ppt_w</p:attrName>
                                        </p:attrNameLst>
                                      </p:cBhvr>
                                      <p:tavLst>
                                        <p:tav tm="0">
                                          <p:val>
                                            <p:fltVal val="0"/>
                                          </p:val>
                                        </p:tav>
                                        <p:tav tm="100000">
                                          <p:val>
                                            <p:strVal val="#ppt_w"/>
                                          </p:val>
                                        </p:tav>
                                      </p:tavLst>
                                    </p:anim>
                                    <p:anim calcmode="lin" valueType="num">
                                      <p:cBhvr>
                                        <p:cTn id="88" dur="2000" fill="hold"/>
                                        <p:tgtEl>
                                          <p:spTgt spid="2">
                                            <p:graphicEl>
                                              <a:dgm id="{51B63072-5631-4985-9B65-B3EEEDFD387A}"/>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1001</Words>
  <Application>Microsoft Office PowerPoint</Application>
  <PresentationFormat>On-screen Show (4:3)</PresentationFormat>
  <Paragraphs>197</Paragraphs>
  <Slides>16</Slides>
  <Notes>10</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ACE</cp:lastModifiedBy>
  <cp:revision>100</cp:revision>
  <dcterms:created xsi:type="dcterms:W3CDTF">2015-05-25T01:27:47Z</dcterms:created>
  <dcterms:modified xsi:type="dcterms:W3CDTF">2020-03-15T04:00:17Z</dcterms:modified>
</cp:coreProperties>
</file>