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2" r:id="rId2"/>
    <p:sldId id="321" r:id="rId3"/>
    <p:sldId id="324" r:id="rId4"/>
    <p:sldId id="325" r:id="rId5"/>
    <p:sldId id="314" r:id="rId6"/>
    <p:sldId id="326" r:id="rId7"/>
    <p:sldId id="332" r:id="rId8"/>
    <p:sldId id="327" r:id="rId9"/>
    <p:sldId id="328" r:id="rId10"/>
    <p:sldId id="260" r:id="rId11"/>
    <p:sldId id="295" r:id="rId12"/>
    <p:sldId id="307" r:id="rId13"/>
    <p:sldId id="330" r:id="rId14"/>
    <p:sldId id="331" r:id="rId15"/>
    <p:sldId id="312" r:id="rId16"/>
    <p:sldId id="315" r:id="rId17"/>
    <p:sldId id="333" r:id="rId18"/>
    <p:sldId id="275" r:id="rId19"/>
    <p:sldId id="336" r:id="rId20"/>
    <p:sldId id="276" r:id="rId21"/>
    <p:sldId id="337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997" autoAdjust="0"/>
  </p:normalViewPr>
  <p:slideViewPr>
    <p:cSldViewPr>
      <p:cViewPr>
        <p:scale>
          <a:sx n="106" d="100"/>
          <a:sy n="106" d="100"/>
        </p:scale>
        <p:origin x="-336" y="13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73E27-765F-4E07-A198-FB6F16A30FD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DA330C-566B-47AF-8C01-67E57885018A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bn-BD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পিতাঃ </a:t>
          </a:r>
          <a:r>
            <a:rPr lang="en-US" sz="24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সবুক্তগীন</a:t>
          </a:r>
          <a:r>
            <a: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24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FF1DFAD-CF1E-4499-9F53-55A9FCE1B0F8}" type="parTrans" cxnId="{9142833B-6D27-4570-B37D-A1FC020A24EF}">
      <dgm:prSet/>
      <dgm:spPr/>
      <dgm:t>
        <a:bodyPr/>
        <a:lstStyle/>
        <a:p>
          <a:endParaRPr lang="en-US"/>
        </a:p>
      </dgm:t>
    </dgm:pt>
    <dgm:pt modelId="{C4748330-F7C5-4F06-9A2E-C4F2E919004E}" type="sibTrans" cxnId="{9142833B-6D27-4570-B37D-A1FC020A24EF}">
      <dgm:prSet/>
      <dgm:spPr/>
      <dgm:t>
        <a:bodyPr/>
        <a:lstStyle/>
        <a:p>
          <a:endParaRPr lang="en-US"/>
        </a:p>
      </dgm:t>
    </dgm:pt>
    <dgm:pt modelId="{D5C3237E-4C27-4FDD-8710-04EB35F70BD7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মৃত্যুঃ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১০৩০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খ্রিঃ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DA61F5F-52F4-4D06-8A97-E48929317C15}" type="parTrans" cxnId="{C774CE62-AC91-4992-9096-D8C6FAB8E441}">
      <dgm:prSet/>
      <dgm:spPr/>
      <dgm:t>
        <a:bodyPr/>
        <a:lstStyle/>
        <a:p>
          <a:endParaRPr lang="en-US"/>
        </a:p>
      </dgm:t>
    </dgm:pt>
    <dgm:pt modelId="{D3A4A222-7968-4C4F-8058-F2FBE17A9D3F}" type="sibTrans" cxnId="{C774CE62-AC91-4992-9096-D8C6FAB8E441}">
      <dgm:prSet/>
      <dgm:spPr/>
      <dgm:t>
        <a:bodyPr/>
        <a:lstStyle/>
        <a:p>
          <a:endParaRPr lang="en-US"/>
        </a:p>
      </dgm:t>
    </dgm:pt>
    <dgm:pt modelId="{D8BF36AE-0A9F-4878-9216-9AF11BEF4B72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ক্ষমতা লাভঃ 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৯৯৭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568EABC-9DCC-46B6-95D4-1889B74A5E9A}" type="parTrans" cxnId="{EE6AC155-CCC1-4B5C-B8D3-DBE66681AF8D}">
      <dgm:prSet/>
      <dgm:spPr/>
      <dgm:t>
        <a:bodyPr/>
        <a:lstStyle/>
        <a:p>
          <a:endParaRPr lang="en-US"/>
        </a:p>
      </dgm:t>
    </dgm:pt>
    <dgm:pt modelId="{6049703E-D5EC-4006-9FF1-C6E36C750223}" type="sibTrans" cxnId="{EE6AC155-CCC1-4B5C-B8D3-DBE66681AF8D}">
      <dgm:prSet/>
      <dgm:spPr/>
      <dgm:t>
        <a:bodyPr/>
        <a:lstStyle/>
        <a:p>
          <a:endParaRPr lang="en-US"/>
        </a:p>
      </dgm:t>
    </dgm:pt>
    <dgm:pt modelId="{773D4DEE-4A00-47AC-9A03-EED5E29BDE9F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জন্ম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ঃ ২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নভেম্বর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৯৭১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খ্রিঃ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2352F6F-837B-4EE1-8DCB-A6DEEBBC95B3}" type="parTrans" cxnId="{EBAA2D0A-A651-44AA-AA4E-19B4D958C1D0}">
      <dgm:prSet/>
      <dgm:spPr/>
      <dgm:t>
        <a:bodyPr/>
        <a:lstStyle/>
        <a:p>
          <a:endParaRPr lang="en-US"/>
        </a:p>
      </dgm:t>
    </dgm:pt>
    <dgm:pt modelId="{ECF6772B-1732-4724-B128-4D7326B00ACD}" type="sibTrans" cxnId="{EBAA2D0A-A651-44AA-AA4E-19B4D958C1D0}">
      <dgm:prSet/>
      <dgm:spPr/>
      <dgm:t>
        <a:bodyPr/>
        <a:lstStyle/>
        <a:p>
          <a:endParaRPr lang="en-US"/>
        </a:p>
      </dgm:t>
    </dgm:pt>
    <dgm:pt modelId="{0E5B9711-BF5F-4CB8-91D9-80D6C65E23FD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1100" dirty="0">
            <a:latin typeface="NikoshBAN" pitchFamily="2" charset="0"/>
            <a:cs typeface="NikoshBAN" pitchFamily="2" charset="0"/>
          </a:endParaRPr>
        </a:p>
      </dgm:t>
    </dgm:pt>
    <dgm:pt modelId="{181DA6E5-8BFB-404E-9693-A07F96918CBC}" type="sibTrans" cxnId="{B23D0DC2-DB01-4386-B3C3-BB4C4C86DFBA}">
      <dgm:prSet/>
      <dgm:spPr/>
      <dgm:t>
        <a:bodyPr/>
        <a:lstStyle/>
        <a:p>
          <a:endParaRPr lang="en-US"/>
        </a:p>
      </dgm:t>
    </dgm:pt>
    <dgm:pt modelId="{6ECB12E0-09F2-4C1F-90FC-2D06B5EF6484}" type="parTrans" cxnId="{B23D0DC2-DB01-4386-B3C3-BB4C4C86DFBA}">
      <dgm:prSet/>
      <dgm:spPr/>
      <dgm:t>
        <a:bodyPr/>
        <a:lstStyle/>
        <a:p>
          <a:endParaRPr lang="en-US"/>
        </a:p>
      </dgm:t>
    </dgm:pt>
    <dgm:pt modelId="{1DA8457C-F6CE-4694-9983-97D230195FB7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ধর্মঃ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ইসলাম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26AA357-A83D-4EF7-97A0-DDCD9BD718AF}" type="parTrans" cxnId="{133A33A2-D58C-439A-BA8E-3A5CB9BD5AA6}">
      <dgm:prSet/>
      <dgm:spPr/>
      <dgm:t>
        <a:bodyPr/>
        <a:lstStyle/>
        <a:p>
          <a:endParaRPr lang="en-US"/>
        </a:p>
      </dgm:t>
    </dgm:pt>
    <dgm:pt modelId="{79A41357-7A30-4E9D-866C-7F4DBB81511B}" type="sibTrans" cxnId="{133A33A2-D58C-439A-BA8E-3A5CB9BD5AA6}">
      <dgm:prSet/>
      <dgm:spPr/>
      <dgm:t>
        <a:bodyPr/>
        <a:lstStyle/>
        <a:p>
          <a:endParaRPr lang="en-US"/>
        </a:p>
      </dgm:t>
    </dgm:pt>
    <dgm:pt modelId="{C39CED84-E798-4E3D-BA86-50D2C213BD2F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রাজবংশঃ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গজনি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বংশ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560139D-605E-4FA7-A394-709BF7E97571}" type="parTrans" cxnId="{A25C5C6A-5717-4249-A50B-4A57D0B58E2F}">
      <dgm:prSet/>
      <dgm:spPr/>
      <dgm:t>
        <a:bodyPr/>
        <a:lstStyle/>
        <a:p>
          <a:endParaRPr lang="en-US"/>
        </a:p>
      </dgm:t>
    </dgm:pt>
    <dgm:pt modelId="{70279339-1434-4879-A1F1-E54E9934E6ED}" type="sibTrans" cxnId="{A25C5C6A-5717-4249-A50B-4A57D0B58E2F}">
      <dgm:prSet/>
      <dgm:spPr/>
      <dgm:t>
        <a:bodyPr/>
        <a:lstStyle/>
        <a:p>
          <a:endParaRPr lang="en-US"/>
        </a:p>
      </dgm:t>
    </dgm:pt>
    <dgm:pt modelId="{8B790BC4-7A16-4FCD-98BF-BAE92E0DB846}" type="pres">
      <dgm:prSet presAssocID="{C1F73E27-765F-4E07-A198-FB6F16A30F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8049DE-BD42-4DA9-AF95-724A0DD55545}" type="pres">
      <dgm:prSet presAssocID="{0E5B9711-BF5F-4CB8-91D9-80D6C65E23FD}" presName="centerShape" presStyleLbl="node0" presStyleIdx="0" presStyleCnt="1" custScaleX="148187"/>
      <dgm:spPr/>
      <dgm:t>
        <a:bodyPr/>
        <a:lstStyle/>
        <a:p>
          <a:endParaRPr lang="en-US"/>
        </a:p>
      </dgm:t>
    </dgm:pt>
    <dgm:pt modelId="{AFB46FCB-C545-4860-8794-555A0B2304A5}" type="pres">
      <dgm:prSet presAssocID="{4FF1DFAD-CF1E-4499-9F53-55A9FCE1B0F8}" presName="parTrans" presStyleLbl="sibTrans2D1" presStyleIdx="0" presStyleCnt="6"/>
      <dgm:spPr/>
      <dgm:t>
        <a:bodyPr/>
        <a:lstStyle/>
        <a:p>
          <a:endParaRPr lang="en-US"/>
        </a:p>
      </dgm:t>
    </dgm:pt>
    <dgm:pt modelId="{36840E9F-B82F-416A-B93A-9A4CAFA863BF}" type="pres">
      <dgm:prSet presAssocID="{4FF1DFAD-CF1E-4499-9F53-55A9FCE1B0F8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2979D7F9-64FA-48E0-BE2F-C7DC512798CC}" type="pres">
      <dgm:prSet presAssocID="{BADA330C-566B-47AF-8C01-67E57885018A}" presName="node" presStyleLbl="node1" presStyleIdx="0" presStyleCnt="6" custRadScaleRad="95811" custRadScaleInc="8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CA724-1179-4DAD-8461-6172BF3CCC4F}" type="pres">
      <dgm:prSet presAssocID="{226AA357-A83D-4EF7-97A0-DDCD9BD718AF}" presName="parTrans" presStyleLbl="sibTrans2D1" presStyleIdx="1" presStyleCnt="6"/>
      <dgm:spPr/>
      <dgm:t>
        <a:bodyPr/>
        <a:lstStyle/>
        <a:p>
          <a:endParaRPr lang="en-US"/>
        </a:p>
      </dgm:t>
    </dgm:pt>
    <dgm:pt modelId="{3A25CF22-9A4D-46AE-B0B5-80E45DDAC886}" type="pres">
      <dgm:prSet presAssocID="{226AA357-A83D-4EF7-97A0-DDCD9BD718A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7E34FF9D-93B1-409E-B84C-0089AEE89C1E}" type="pres">
      <dgm:prSet presAssocID="{1DA8457C-F6CE-4694-9983-97D230195FB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42AAB-3A42-4416-96E5-E23EBFA3EEF4}" type="pres">
      <dgm:prSet presAssocID="{B560139D-605E-4FA7-A394-709BF7E97571}" presName="parTrans" presStyleLbl="sibTrans2D1" presStyleIdx="2" presStyleCnt="6"/>
      <dgm:spPr/>
      <dgm:t>
        <a:bodyPr/>
        <a:lstStyle/>
        <a:p>
          <a:endParaRPr lang="en-US"/>
        </a:p>
      </dgm:t>
    </dgm:pt>
    <dgm:pt modelId="{0AAB7ED4-CEA0-4CA2-92BF-F7DD6B60037D}" type="pres">
      <dgm:prSet presAssocID="{B560139D-605E-4FA7-A394-709BF7E97571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6812E48D-B8F5-4D86-98ED-2B28C308ECCC}" type="pres">
      <dgm:prSet presAssocID="{C39CED84-E798-4E3D-BA86-50D2C213BD2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255E4-27E9-4D49-9A1B-8C77BF65F50D}" type="pres">
      <dgm:prSet presAssocID="{C2352F6F-837B-4EE1-8DCB-A6DEEBBC95B3}" presName="parTrans" presStyleLbl="sibTrans2D1" presStyleIdx="3" presStyleCnt="6"/>
      <dgm:spPr/>
      <dgm:t>
        <a:bodyPr/>
        <a:lstStyle/>
        <a:p>
          <a:endParaRPr lang="en-US"/>
        </a:p>
      </dgm:t>
    </dgm:pt>
    <dgm:pt modelId="{D9346AFD-4D51-461E-B6E5-FDF518CCAFBD}" type="pres">
      <dgm:prSet presAssocID="{C2352F6F-837B-4EE1-8DCB-A6DEEBBC95B3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BC3AEAAB-0663-4E3A-8A6B-6F670BA4A66D}" type="pres">
      <dgm:prSet presAssocID="{773D4DEE-4A00-47AC-9A03-EED5E29BDE9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115D4-12DB-40E2-ADC7-2D195F46B3F0}" type="pres">
      <dgm:prSet presAssocID="{4568EABC-9DCC-46B6-95D4-1889B74A5E9A}" presName="parTrans" presStyleLbl="sibTrans2D1" presStyleIdx="4" presStyleCnt="6"/>
      <dgm:spPr/>
      <dgm:t>
        <a:bodyPr/>
        <a:lstStyle/>
        <a:p>
          <a:endParaRPr lang="en-US"/>
        </a:p>
      </dgm:t>
    </dgm:pt>
    <dgm:pt modelId="{8C6083DA-DC99-4DA9-979A-B8BA7CB81D4E}" type="pres">
      <dgm:prSet presAssocID="{4568EABC-9DCC-46B6-95D4-1889B74A5E9A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D56156C7-2C7B-4826-893E-D161AA4D6F32}" type="pres">
      <dgm:prSet presAssocID="{D8BF36AE-0A9F-4878-9216-9AF11BEF4B7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16AEF-D96C-485D-BF04-8A75026551B3}" type="pres">
      <dgm:prSet presAssocID="{4DA61F5F-52F4-4D06-8A97-E48929317C15}" presName="parTrans" presStyleLbl="sibTrans2D1" presStyleIdx="5" presStyleCnt="6"/>
      <dgm:spPr/>
      <dgm:t>
        <a:bodyPr/>
        <a:lstStyle/>
        <a:p>
          <a:endParaRPr lang="en-US"/>
        </a:p>
      </dgm:t>
    </dgm:pt>
    <dgm:pt modelId="{022D0938-BC9C-4BEE-94DF-956289984D04}" type="pres">
      <dgm:prSet presAssocID="{4DA61F5F-52F4-4D06-8A97-E48929317C15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397BD5FD-1468-4610-BC93-6230938775DF}" type="pres">
      <dgm:prSet presAssocID="{D5C3237E-4C27-4FDD-8710-04EB35F70BD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CDA21F-B193-4660-ACEF-77B07C86DD7D}" type="presOf" srcId="{1DA8457C-F6CE-4694-9983-97D230195FB7}" destId="{7E34FF9D-93B1-409E-B84C-0089AEE89C1E}" srcOrd="0" destOrd="0" presId="urn:microsoft.com/office/officeart/2005/8/layout/radial5"/>
    <dgm:cxn modelId="{E8874746-2F0C-4736-8DB8-D0B46222858C}" type="presOf" srcId="{773D4DEE-4A00-47AC-9A03-EED5E29BDE9F}" destId="{BC3AEAAB-0663-4E3A-8A6B-6F670BA4A66D}" srcOrd="0" destOrd="0" presId="urn:microsoft.com/office/officeart/2005/8/layout/radial5"/>
    <dgm:cxn modelId="{223C85BB-F2F7-4CE9-8B31-350164536FB1}" type="presOf" srcId="{C2352F6F-837B-4EE1-8DCB-A6DEEBBC95B3}" destId="{D9346AFD-4D51-461E-B6E5-FDF518CCAFBD}" srcOrd="1" destOrd="0" presId="urn:microsoft.com/office/officeart/2005/8/layout/radial5"/>
    <dgm:cxn modelId="{AB33A1CB-19CD-42F4-821B-58B893F7458B}" type="presOf" srcId="{4DA61F5F-52F4-4D06-8A97-E48929317C15}" destId="{022D0938-BC9C-4BEE-94DF-956289984D04}" srcOrd="1" destOrd="0" presId="urn:microsoft.com/office/officeart/2005/8/layout/radial5"/>
    <dgm:cxn modelId="{645E8ECF-0092-41C3-AD25-32851E15BD4C}" type="presOf" srcId="{226AA357-A83D-4EF7-97A0-DDCD9BD718AF}" destId="{168CA724-1179-4DAD-8461-6172BF3CCC4F}" srcOrd="0" destOrd="0" presId="urn:microsoft.com/office/officeart/2005/8/layout/radial5"/>
    <dgm:cxn modelId="{2973FC72-1848-4969-97E1-60930EACFBFE}" type="presOf" srcId="{D8BF36AE-0A9F-4878-9216-9AF11BEF4B72}" destId="{D56156C7-2C7B-4826-893E-D161AA4D6F32}" srcOrd="0" destOrd="0" presId="urn:microsoft.com/office/officeart/2005/8/layout/radial5"/>
    <dgm:cxn modelId="{EBAA2D0A-A651-44AA-AA4E-19B4D958C1D0}" srcId="{0E5B9711-BF5F-4CB8-91D9-80D6C65E23FD}" destId="{773D4DEE-4A00-47AC-9A03-EED5E29BDE9F}" srcOrd="3" destOrd="0" parTransId="{C2352F6F-837B-4EE1-8DCB-A6DEEBBC95B3}" sibTransId="{ECF6772B-1732-4724-B128-4D7326B00ACD}"/>
    <dgm:cxn modelId="{7D3387A5-35A0-4501-9565-AE314EB7C9C3}" type="presOf" srcId="{4568EABC-9DCC-46B6-95D4-1889B74A5E9A}" destId="{E67115D4-12DB-40E2-ADC7-2D195F46B3F0}" srcOrd="0" destOrd="0" presId="urn:microsoft.com/office/officeart/2005/8/layout/radial5"/>
    <dgm:cxn modelId="{7490B9DB-598E-4CBA-8F0D-03F2D8A39932}" type="presOf" srcId="{B560139D-605E-4FA7-A394-709BF7E97571}" destId="{0AAB7ED4-CEA0-4CA2-92BF-F7DD6B60037D}" srcOrd="1" destOrd="0" presId="urn:microsoft.com/office/officeart/2005/8/layout/radial5"/>
    <dgm:cxn modelId="{133A33A2-D58C-439A-BA8E-3A5CB9BD5AA6}" srcId="{0E5B9711-BF5F-4CB8-91D9-80D6C65E23FD}" destId="{1DA8457C-F6CE-4694-9983-97D230195FB7}" srcOrd="1" destOrd="0" parTransId="{226AA357-A83D-4EF7-97A0-DDCD9BD718AF}" sibTransId="{79A41357-7A30-4E9D-866C-7F4DBB81511B}"/>
    <dgm:cxn modelId="{8064591C-13B6-41FE-9C95-D8AA49782A85}" type="presOf" srcId="{C39CED84-E798-4E3D-BA86-50D2C213BD2F}" destId="{6812E48D-B8F5-4D86-98ED-2B28C308ECCC}" srcOrd="0" destOrd="0" presId="urn:microsoft.com/office/officeart/2005/8/layout/radial5"/>
    <dgm:cxn modelId="{10BCD426-FAC3-4CCD-8994-B4F92F4D0779}" type="presOf" srcId="{D5C3237E-4C27-4FDD-8710-04EB35F70BD7}" destId="{397BD5FD-1468-4610-BC93-6230938775DF}" srcOrd="0" destOrd="0" presId="urn:microsoft.com/office/officeart/2005/8/layout/radial5"/>
    <dgm:cxn modelId="{947A4888-0523-46EF-8609-2EC32D9A8AA1}" type="presOf" srcId="{226AA357-A83D-4EF7-97A0-DDCD9BD718AF}" destId="{3A25CF22-9A4D-46AE-B0B5-80E45DDAC886}" srcOrd="1" destOrd="0" presId="urn:microsoft.com/office/officeart/2005/8/layout/radial5"/>
    <dgm:cxn modelId="{064485EB-1E54-4A67-ACBF-3FA6ABF884EC}" type="presOf" srcId="{4DA61F5F-52F4-4D06-8A97-E48929317C15}" destId="{F3516AEF-D96C-485D-BF04-8A75026551B3}" srcOrd="0" destOrd="0" presId="urn:microsoft.com/office/officeart/2005/8/layout/radial5"/>
    <dgm:cxn modelId="{CCCFDB3C-7A92-4D56-9CC8-D4BE6970C74E}" type="presOf" srcId="{4568EABC-9DCC-46B6-95D4-1889B74A5E9A}" destId="{8C6083DA-DC99-4DA9-979A-B8BA7CB81D4E}" srcOrd="1" destOrd="0" presId="urn:microsoft.com/office/officeart/2005/8/layout/radial5"/>
    <dgm:cxn modelId="{90EE2A57-4958-4BCB-8420-F72130EC1F2D}" type="presOf" srcId="{C2352F6F-837B-4EE1-8DCB-A6DEEBBC95B3}" destId="{CA5255E4-27E9-4D49-9A1B-8C77BF65F50D}" srcOrd="0" destOrd="0" presId="urn:microsoft.com/office/officeart/2005/8/layout/radial5"/>
    <dgm:cxn modelId="{EE6AC155-CCC1-4B5C-B8D3-DBE66681AF8D}" srcId="{0E5B9711-BF5F-4CB8-91D9-80D6C65E23FD}" destId="{D8BF36AE-0A9F-4878-9216-9AF11BEF4B72}" srcOrd="4" destOrd="0" parTransId="{4568EABC-9DCC-46B6-95D4-1889B74A5E9A}" sibTransId="{6049703E-D5EC-4006-9FF1-C6E36C750223}"/>
    <dgm:cxn modelId="{608EDA0A-D3D0-4FB3-8364-2A884CC1BE57}" type="presOf" srcId="{BADA330C-566B-47AF-8C01-67E57885018A}" destId="{2979D7F9-64FA-48E0-BE2F-C7DC512798CC}" srcOrd="0" destOrd="0" presId="urn:microsoft.com/office/officeart/2005/8/layout/radial5"/>
    <dgm:cxn modelId="{6BA360DA-88C2-4BE0-9715-CDFE4E3E492C}" type="presOf" srcId="{4FF1DFAD-CF1E-4499-9F53-55A9FCE1B0F8}" destId="{36840E9F-B82F-416A-B93A-9A4CAFA863BF}" srcOrd="1" destOrd="0" presId="urn:microsoft.com/office/officeart/2005/8/layout/radial5"/>
    <dgm:cxn modelId="{CE2A6BD4-3FA7-401F-8338-A7801F77324C}" type="presOf" srcId="{B560139D-605E-4FA7-A394-709BF7E97571}" destId="{7A242AAB-3A42-4416-96E5-E23EBFA3EEF4}" srcOrd="0" destOrd="0" presId="urn:microsoft.com/office/officeart/2005/8/layout/radial5"/>
    <dgm:cxn modelId="{A25C5C6A-5717-4249-A50B-4A57D0B58E2F}" srcId="{0E5B9711-BF5F-4CB8-91D9-80D6C65E23FD}" destId="{C39CED84-E798-4E3D-BA86-50D2C213BD2F}" srcOrd="2" destOrd="0" parTransId="{B560139D-605E-4FA7-A394-709BF7E97571}" sibTransId="{70279339-1434-4879-A1F1-E54E9934E6ED}"/>
    <dgm:cxn modelId="{B23D0DC2-DB01-4386-B3C3-BB4C4C86DFBA}" srcId="{C1F73E27-765F-4E07-A198-FB6F16A30FD4}" destId="{0E5B9711-BF5F-4CB8-91D9-80D6C65E23FD}" srcOrd="0" destOrd="0" parTransId="{6ECB12E0-09F2-4C1F-90FC-2D06B5EF6484}" sibTransId="{181DA6E5-8BFB-404E-9693-A07F96918CBC}"/>
    <dgm:cxn modelId="{7CCE2CA5-AAE9-4798-92AA-C0EB9D3F4852}" type="presOf" srcId="{C1F73E27-765F-4E07-A198-FB6F16A30FD4}" destId="{8B790BC4-7A16-4FCD-98BF-BAE92E0DB846}" srcOrd="0" destOrd="0" presId="urn:microsoft.com/office/officeart/2005/8/layout/radial5"/>
    <dgm:cxn modelId="{9142833B-6D27-4570-B37D-A1FC020A24EF}" srcId="{0E5B9711-BF5F-4CB8-91D9-80D6C65E23FD}" destId="{BADA330C-566B-47AF-8C01-67E57885018A}" srcOrd="0" destOrd="0" parTransId="{4FF1DFAD-CF1E-4499-9F53-55A9FCE1B0F8}" sibTransId="{C4748330-F7C5-4F06-9A2E-C4F2E919004E}"/>
    <dgm:cxn modelId="{0C5E8979-E0A0-413C-964B-69F12AE85F59}" type="presOf" srcId="{0E5B9711-BF5F-4CB8-91D9-80D6C65E23FD}" destId="{628049DE-BD42-4DA9-AF95-724A0DD55545}" srcOrd="0" destOrd="0" presId="urn:microsoft.com/office/officeart/2005/8/layout/radial5"/>
    <dgm:cxn modelId="{A2736625-B3C5-4A59-9080-B25D91C26EED}" type="presOf" srcId="{4FF1DFAD-CF1E-4499-9F53-55A9FCE1B0F8}" destId="{AFB46FCB-C545-4860-8794-555A0B2304A5}" srcOrd="0" destOrd="0" presId="urn:microsoft.com/office/officeart/2005/8/layout/radial5"/>
    <dgm:cxn modelId="{C774CE62-AC91-4992-9096-D8C6FAB8E441}" srcId="{0E5B9711-BF5F-4CB8-91D9-80D6C65E23FD}" destId="{D5C3237E-4C27-4FDD-8710-04EB35F70BD7}" srcOrd="5" destOrd="0" parTransId="{4DA61F5F-52F4-4D06-8A97-E48929317C15}" sibTransId="{D3A4A222-7968-4C4F-8058-F2FBE17A9D3F}"/>
    <dgm:cxn modelId="{7E758772-62D5-4871-BA44-11FC580605BB}" type="presParOf" srcId="{8B790BC4-7A16-4FCD-98BF-BAE92E0DB846}" destId="{628049DE-BD42-4DA9-AF95-724A0DD55545}" srcOrd="0" destOrd="0" presId="urn:microsoft.com/office/officeart/2005/8/layout/radial5"/>
    <dgm:cxn modelId="{7AB32232-42C5-4F08-8C0B-788E7203CA5B}" type="presParOf" srcId="{8B790BC4-7A16-4FCD-98BF-BAE92E0DB846}" destId="{AFB46FCB-C545-4860-8794-555A0B2304A5}" srcOrd="1" destOrd="0" presId="urn:microsoft.com/office/officeart/2005/8/layout/radial5"/>
    <dgm:cxn modelId="{9B85582A-629A-4F4A-B799-F93468923917}" type="presParOf" srcId="{AFB46FCB-C545-4860-8794-555A0B2304A5}" destId="{36840E9F-B82F-416A-B93A-9A4CAFA863BF}" srcOrd="0" destOrd="0" presId="urn:microsoft.com/office/officeart/2005/8/layout/radial5"/>
    <dgm:cxn modelId="{0C4CA4D0-59FD-47F3-8EBB-BD661E85CF47}" type="presParOf" srcId="{8B790BC4-7A16-4FCD-98BF-BAE92E0DB846}" destId="{2979D7F9-64FA-48E0-BE2F-C7DC512798CC}" srcOrd="2" destOrd="0" presId="urn:microsoft.com/office/officeart/2005/8/layout/radial5"/>
    <dgm:cxn modelId="{EB215CF8-5C0E-4BEA-A310-82F7B35884CC}" type="presParOf" srcId="{8B790BC4-7A16-4FCD-98BF-BAE92E0DB846}" destId="{168CA724-1179-4DAD-8461-6172BF3CCC4F}" srcOrd="3" destOrd="0" presId="urn:microsoft.com/office/officeart/2005/8/layout/radial5"/>
    <dgm:cxn modelId="{8064ED8E-05C4-4338-82BD-3CD5FE4265A2}" type="presParOf" srcId="{168CA724-1179-4DAD-8461-6172BF3CCC4F}" destId="{3A25CF22-9A4D-46AE-B0B5-80E45DDAC886}" srcOrd="0" destOrd="0" presId="urn:microsoft.com/office/officeart/2005/8/layout/radial5"/>
    <dgm:cxn modelId="{94678B7B-6702-42CF-A394-6A2D5356B7C9}" type="presParOf" srcId="{8B790BC4-7A16-4FCD-98BF-BAE92E0DB846}" destId="{7E34FF9D-93B1-409E-B84C-0089AEE89C1E}" srcOrd="4" destOrd="0" presId="urn:microsoft.com/office/officeart/2005/8/layout/radial5"/>
    <dgm:cxn modelId="{621984C4-1346-4EB0-9917-D721D3EE4A5B}" type="presParOf" srcId="{8B790BC4-7A16-4FCD-98BF-BAE92E0DB846}" destId="{7A242AAB-3A42-4416-96E5-E23EBFA3EEF4}" srcOrd="5" destOrd="0" presId="urn:microsoft.com/office/officeart/2005/8/layout/radial5"/>
    <dgm:cxn modelId="{DD0B2746-272A-41D5-969F-E9CBDACB663E}" type="presParOf" srcId="{7A242AAB-3A42-4416-96E5-E23EBFA3EEF4}" destId="{0AAB7ED4-CEA0-4CA2-92BF-F7DD6B60037D}" srcOrd="0" destOrd="0" presId="urn:microsoft.com/office/officeart/2005/8/layout/radial5"/>
    <dgm:cxn modelId="{FEBA17BA-2738-404F-9185-B96957FCA04A}" type="presParOf" srcId="{8B790BC4-7A16-4FCD-98BF-BAE92E0DB846}" destId="{6812E48D-B8F5-4D86-98ED-2B28C308ECCC}" srcOrd="6" destOrd="0" presId="urn:microsoft.com/office/officeart/2005/8/layout/radial5"/>
    <dgm:cxn modelId="{81C8BF29-2D61-4753-8492-4289E9BD2732}" type="presParOf" srcId="{8B790BC4-7A16-4FCD-98BF-BAE92E0DB846}" destId="{CA5255E4-27E9-4D49-9A1B-8C77BF65F50D}" srcOrd="7" destOrd="0" presId="urn:microsoft.com/office/officeart/2005/8/layout/radial5"/>
    <dgm:cxn modelId="{80AB1F38-3D22-4C9E-8FF5-2CB303E9D825}" type="presParOf" srcId="{CA5255E4-27E9-4D49-9A1B-8C77BF65F50D}" destId="{D9346AFD-4D51-461E-B6E5-FDF518CCAFBD}" srcOrd="0" destOrd="0" presId="urn:microsoft.com/office/officeart/2005/8/layout/radial5"/>
    <dgm:cxn modelId="{E2BC00CC-F03C-4D26-9B9E-BD146C204161}" type="presParOf" srcId="{8B790BC4-7A16-4FCD-98BF-BAE92E0DB846}" destId="{BC3AEAAB-0663-4E3A-8A6B-6F670BA4A66D}" srcOrd="8" destOrd="0" presId="urn:microsoft.com/office/officeart/2005/8/layout/radial5"/>
    <dgm:cxn modelId="{6F22EAB4-F870-4548-866E-DD760E02CA52}" type="presParOf" srcId="{8B790BC4-7A16-4FCD-98BF-BAE92E0DB846}" destId="{E67115D4-12DB-40E2-ADC7-2D195F46B3F0}" srcOrd="9" destOrd="0" presId="urn:microsoft.com/office/officeart/2005/8/layout/radial5"/>
    <dgm:cxn modelId="{F085BFF1-7E5A-4832-BEB7-49759BC05A38}" type="presParOf" srcId="{E67115D4-12DB-40E2-ADC7-2D195F46B3F0}" destId="{8C6083DA-DC99-4DA9-979A-B8BA7CB81D4E}" srcOrd="0" destOrd="0" presId="urn:microsoft.com/office/officeart/2005/8/layout/radial5"/>
    <dgm:cxn modelId="{1489E42C-F0DD-4040-BCBF-A887E1C4E035}" type="presParOf" srcId="{8B790BC4-7A16-4FCD-98BF-BAE92E0DB846}" destId="{D56156C7-2C7B-4826-893E-D161AA4D6F32}" srcOrd="10" destOrd="0" presId="urn:microsoft.com/office/officeart/2005/8/layout/radial5"/>
    <dgm:cxn modelId="{1799C733-9403-437F-B080-225C4B5C8A2A}" type="presParOf" srcId="{8B790BC4-7A16-4FCD-98BF-BAE92E0DB846}" destId="{F3516AEF-D96C-485D-BF04-8A75026551B3}" srcOrd="11" destOrd="0" presId="urn:microsoft.com/office/officeart/2005/8/layout/radial5"/>
    <dgm:cxn modelId="{FB63DCAE-26D5-4AEA-B055-6978A5FF8965}" type="presParOf" srcId="{F3516AEF-D96C-485D-BF04-8A75026551B3}" destId="{022D0938-BC9C-4BEE-94DF-956289984D04}" srcOrd="0" destOrd="0" presId="urn:microsoft.com/office/officeart/2005/8/layout/radial5"/>
    <dgm:cxn modelId="{A97610F4-7B97-426E-9A21-B4F3ACBCB8CB}" type="presParOf" srcId="{8B790BC4-7A16-4FCD-98BF-BAE92E0DB846}" destId="{397BD5FD-1468-4610-BC93-6230938775DF}" srcOrd="12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25C5E-AB5F-4434-80C1-CFA819F965BB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64ECE-947C-43D1-A154-C9A2176CD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EBDC-9C62-48C6-8A72-E708C033C7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EBDC-9C62-48C6-8A72-E708C033C7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523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A9ABE-D536-42A2-A8E7-7FD6B08F61E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18" y="235528"/>
            <a:ext cx="8312727" cy="5818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155" y="365760"/>
            <a:ext cx="8188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66626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819400"/>
            <a:ext cx="88392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4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48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মাহমুদের</a:t>
            </a:r>
            <a:r>
              <a:rPr lang="bn-BD" sz="4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অভিযান</a:t>
            </a:r>
            <a:r>
              <a:rPr lang="en-US" sz="48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সমূহ</a:t>
            </a:r>
            <a:endParaRPr lang="en-US" sz="4800" b="1" u="sng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609600" y="228600"/>
            <a:ext cx="8001000" cy="1295400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--- 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/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</a:t>
            </a:r>
            <a:endParaRPr lang="en-US" sz="8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37338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bn-BD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মাহমুদের</a:t>
            </a:r>
            <a:r>
              <a:rPr lang="bn-BD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পরিচয়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7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মাহমুদের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অভিযানসমূ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হের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পারবে;</a:t>
            </a:r>
            <a:endParaRPr lang="en-US" sz="7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মাহমুদের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অভিযানসমূহের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7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মাহমুদের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অভিযানসমূহের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7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7600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SutonnyMJ" pitchFamily="2" charset="0"/>
            </a:endParaRP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1092200"/>
          <a:ext cx="85344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152400"/>
            <a:ext cx="80010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মাহমুদের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পরিচয়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8049DE-BD42-4DA9-AF95-724A0DD55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628049DE-BD42-4DA9-AF95-724A0DD55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628049DE-BD42-4DA9-AF95-724A0DD55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B46FCB-C545-4860-8794-555A0B230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AFB46FCB-C545-4860-8794-555A0B230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AFB46FCB-C545-4860-8794-555A0B230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79D7F9-64FA-48E0-BE2F-C7DC51279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2979D7F9-64FA-48E0-BE2F-C7DC51279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2979D7F9-64FA-48E0-BE2F-C7DC51279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8CA724-1179-4DAD-8461-6172BF3CC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168CA724-1179-4DAD-8461-6172BF3CC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168CA724-1179-4DAD-8461-6172BF3CC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34FF9D-93B1-409E-B84C-0089AEE8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7E34FF9D-93B1-409E-B84C-0089AEE8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7E34FF9D-93B1-409E-B84C-0089AEE8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242AAB-3A42-4416-96E5-E23EBFA3E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7A242AAB-3A42-4416-96E5-E23EBFA3E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7A242AAB-3A42-4416-96E5-E23EBFA3E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12E48D-B8F5-4D86-98ED-2B28C308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6812E48D-B8F5-4D86-98ED-2B28C308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6812E48D-B8F5-4D86-98ED-2B28C308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5255E4-27E9-4D49-9A1B-8C77BF65F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CA5255E4-27E9-4D49-9A1B-8C77BF65F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CA5255E4-27E9-4D49-9A1B-8C77BF65F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3AEAAB-0663-4E3A-8A6B-6F670BA4A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BC3AEAAB-0663-4E3A-8A6B-6F670BA4A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BC3AEAAB-0663-4E3A-8A6B-6F670BA4A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7115D4-12DB-40E2-ADC7-2D195F46B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E67115D4-12DB-40E2-ADC7-2D195F46B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E67115D4-12DB-40E2-ADC7-2D195F46B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6156C7-2C7B-4826-893E-D161AA4D6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D56156C7-2C7B-4826-893E-D161AA4D6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D56156C7-2C7B-4826-893E-D161AA4D6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516AEF-D96C-485D-BF04-8A7502655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F3516AEF-D96C-485D-BF04-8A7502655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F3516AEF-D96C-485D-BF04-8A7502655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7BD5FD-1468-4610-BC93-623093877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397BD5FD-1468-4610-BC93-623093877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397BD5FD-1468-4610-BC93-623093877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2999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১০০০ - ১০২৭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খ্রিস্টাব্দ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২৭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১৭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ভারতবর্ষে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অভিযান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অভিযানে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জয়লাভ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অভিযানগুলোর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981200"/>
            <a:ext cx="5867400" cy="5016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মাহমুদের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অভিযান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সমূহঃ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সীমান্তবর্তী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শহর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দুর্গ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দখলঃ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জয়পালের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অভিযানঃ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রায়ের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অভিযানঃ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মুলতান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সুখপালের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অভিযানঃ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আনন্দপালের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অভিযানঃ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নাগরকোট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মুলতান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বিজয়ঃ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দাউদের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বিদ্রোহ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দমনঃ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ত্রিলোচনপালের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অভিযানঃ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6705600" cy="64940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১০।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থানেশ্বর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বিজয়ঃ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১১।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কাশ্মিরের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অভিযানঃ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১২।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মথুরা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কনৌজ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বিজয়ঃ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১৩।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চান্দেলারাজের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অভিযানঃ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১৪।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গোয়ালিয়র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আক্রমণঃ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50" indent="-514350"/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১৫।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কালিঞ্জর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বিজয়ঃ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১৬।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সোমনাথ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মন্দির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বিজয়ঃ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</a:p>
          <a:p>
            <a:pPr marL="514350" indent="-514350"/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১৭।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জাঠদের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অভিযানঃ</a:t>
            </a:r>
            <a:endParaRPr lang="en-US" sz="3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6" name="Picture 2" descr="C:\Users\need\Downloads\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962400"/>
            <a:ext cx="3276600" cy="2228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Left Arrow 5"/>
          <p:cNvSpPr/>
          <p:nvPr/>
        </p:nvSpPr>
        <p:spPr>
          <a:xfrm>
            <a:off x="5410200" y="4724400"/>
            <a:ext cx="2438400" cy="71323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সোমনাথ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মন্দির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6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/>
            <a:r>
              <a:rPr lang="en-US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জয়পালের</a:t>
            </a:r>
            <a:r>
              <a:rPr lang="en-US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রায়ের</a:t>
            </a:r>
            <a:r>
              <a:rPr lang="en-US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অভিযানঃ</a:t>
            </a:r>
            <a:endParaRPr lang="en-US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need\Desktop\Sultan Firuj Shah Tughlk\Urish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3962400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57200" y="5486400"/>
            <a:ext cx="38862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জয়পালের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অভিযানঃ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5486400"/>
            <a:ext cx="35814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রায়ের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অভিযানঃ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1" name="Picture 3" descr="C:\Users\need\Downloads\Sultan Mahmud 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524000"/>
            <a:ext cx="373380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  <p:bldP spid="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নাগরকোট বিজয় ও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মুলতান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বিজয়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need\Desktop\Sultan Firuj Shah Tughlk\nagku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3809999" cy="3352800"/>
          </a:xfrm>
          <a:prstGeom prst="rect">
            <a:avLst/>
          </a:prstGeom>
          <a:noFill/>
        </p:spPr>
      </p:pic>
      <p:pic>
        <p:nvPicPr>
          <p:cNvPr id="4099" name="Picture 3" descr="C:\Users\need\Desktop\Sultan Firuj Shah Tughlk\sindu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447800"/>
            <a:ext cx="3886200" cy="33528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33400" y="4953000"/>
            <a:ext cx="3733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নাগরকোট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বিজয়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4953000"/>
            <a:ext cx="38862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agara Solid" pitchFamily="8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মুলতান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বিজয়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p" animBg="1"/>
      <p:bldP spid="10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সোমনাথ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মন্দির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194" name="Picture 2" descr="C:\Users\need\Downloads\s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3886200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Snip Diagonal Corner Rectangle 11"/>
          <p:cNvSpPr/>
          <p:nvPr/>
        </p:nvSpPr>
        <p:spPr>
          <a:xfrm>
            <a:off x="1066800" y="5791200"/>
            <a:ext cx="2133600" cy="914400"/>
          </a:xfrm>
          <a:prstGeom prst="snip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সোমনাথ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মন্দির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5943600" y="5562600"/>
            <a:ext cx="2133600" cy="914400"/>
          </a:xfrm>
          <a:prstGeom prst="snip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সোমনাথ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মন্দির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8196" name="Picture 4" descr="C:\Users\need\Desktop\New folder\IMG_20200313_2306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00200"/>
            <a:ext cx="3028192" cy="2279650"/>
          </a:xfrm>
          <a:prstGeom prst="rect">
            <a:avLst/>
          </a:prstGeom>
          <a:noFill/>
        </p:spPr>
      </p:pic>
      <p:pic>
        <p:nvPicPr>
          <p:cNvPr id="8198" name="Picture 6" descr="C:\Users\need\Desktop\New folder\IMG_20200313_2306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3100" y="1752600"/>
            <a:ext cx="3390900" cy="2552700"/>
          </a:xfrm>
          <a:prstGeom prst="rect">
            <a:avLst/>
          </a:prstGeom>
          <a:noFill/>
        </p:spPr>
      </p:pic>
      <p:pic>
        <p:nvPicPr>
          <p:cNvPr id="8199" name="Picture 7" descr="C:\Users\need\Desktop\New folder\IMG_20200313_2306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819400"/>
            <a:ext cx="33909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build="p" animBg="1"/>
      <p:bldP spid="1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248400" cy="10668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  <a:ln w="6350"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bn-BD" sz="6000" u="sng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u="sng" dirty="0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6000" u="sng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মাহমুদের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অভিযানসমূহের নাম লিখ।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/>
          <a:lstStyle/>
          <a:p>
            <a:pPr lvl="1" algn="ctr">
              <a:buNone/>
            </a:pPr>
            <a:r>
              <a:rPr lang="bn-BD" sz="6000" u="sng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6000" u="sng" dirty="0" smtClean="0">
                <a:latin typeface="NikoshBAN" pitchFamily="2" charset="0"/>
                <a:cs typeface="NikoshBAN" pitchFamily="2" charset="0"/>
              </a:rPr>
              <a:t>দল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মাহমুদের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বিজয়ের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295400"/>
            <a:ext cx="868680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সুলতান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খ্রিস্টাব্দে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সোমনাথ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মন্দিরে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অভিযান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(ক) ১০২৩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খ্রিস্টাব্দে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(খ) ১০২৪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খ্রিস্টাব্দে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(গ) ১০২৫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খ্রিস্টাব্দে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(ঘ) ১০২৬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খ্রিস্টাব্দে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81534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বহুনির্বাচনি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5410200"/>
            <a:ext cx="354616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(ঘ) ১০২৬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খ্রিস্টাব্দে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1782428" cy="23765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362200" y="152400"/>
            <a:ext cx="6781800" cy="304698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হোসেন</a:t>
            </a: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ইসলামের ইতিহাস ও সংস্কৃতি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আগানগর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বরুড়া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০১৯১৩৭৫৬৮৬৬ / ০১৮১৫২৩১৩৯৯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shakhawat661983@gmail.com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3836469"/>
            <a:ext cx="6781800" cy="249299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ইসলামের ইতিহাস ও সংস্কৃতি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endParaRPr lang="en-US" sz="32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ভারতবর্ষে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মাহমুদের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অভিযানসমূহ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1981200" y="1295400"/>
            <a:ext cx="371017" cy="31389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1905000" y="5181600"/>
            <a:ext cx="445581" cy="363361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need\Desktop\Con Ju 2020\IMG_20200121_205418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6200" y="4038600"/>
            <a:ext cx="1797627" cy="23769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Right Arrow 11"/>
          <p:cNvSpPr/>
          <p:nvPr/>
        </p:nvSpPr>
        <p:spPr>
          <a:xfrm>
            <a:off x="0" y="2590800"/>
            <a:ext cx="1905000" cy="137159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1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39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build="p" animBg="1"/>
      <p:bldP spid="8" grpId="0" animBg="1"/>
      <p:bldP spid="10" grpId="0" animBg="1"/>
      <p:bldP spid="12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295400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3434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ভারতবর্ষে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অভিযান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করেন?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অভিযান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লাভবান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সোমনাথ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মন্দির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সোমনাথ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মন্দির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ভারতবর্ষে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29540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মূল্যায়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নের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ভারতবর্ষে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কতবার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অভিযান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করেন?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১৭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অভিযান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লাভবান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সোমনাথ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মন্দিরে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সোমনাথ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মন্দির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গুজরাট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সোমনাথ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মন্দির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দুইকোটির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সোনামুদ্রা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বিগ্রহাদির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অলংকার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২শ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মণ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মূল্যবান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মণিমুক্তা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ভারতবর্ষে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সুলতান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গজনিতে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705600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eparation 2"/>
          <p:cNvSpPr/>
          <p:nvPr/>
        </p:nvSpPr>
        <p:spPr>
          <a:xfrm>
            <a:off x="2133600" y="1219200"/>
            <a:ext cx="4419600" cy="1066800"/>
          </a:xfrm>
          <a:prstGeom prst="flowChartPrepar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819400"/>
            <a:ext cx="8382000" cy="1295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ভারত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অভিযানে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সুলতান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মাহমুদের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সাফল্যের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কারণগুলো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752600"/>
          </a:xfr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72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need\Desktop\BTT -2019\ICT B=23\r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8200" y="2286000"/>
            <a:ext cx="55626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5943600"/>
            <a:ext cx="4572000" cy="76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eed\Downloads\Sultan Mahmud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6754" y="1295400"/>
            <a:ext cx="6940445" cy="4466151"/>
          </a:xfrm>
          <a:prstGeom prst="rect">
            <a:avLst/>
          </a:prstGeom>
          <a:noFill/>
        </p:spPr>
      </p:pic>
      <p:sp>
        <p:nvSpPr>
          <p:cNvPr id="5" name="Snip Diagonal Corner Rectangle 4"/>
          <p:cNvSpPr/>
          <p:nvPr/>
        </p:nvSpPr>
        <p:spPr>
          <a:xfrm>
            <a:off x="1371600" y="304800"/>
            <a:ext cx="6019800" cy="685800"/>
          </a:xfrm>
          <a:prstGeom prst="snip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5943600"/>
            <a:ext cx="4572000" cy="76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need\Downloads\Somnat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799" y="990600"/>
            <a:ext cx="7924801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eed\Desktop\Sultan Firuj Shah Tughlk\একডালা দূর্গ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1000" y="228600"/>
            <a:ext cx="8229600" cy="5181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828800" y="5943600"/>
            <a:ext cx="4572000" cy="76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5943600"/>
            <a:ext cx="4572000" cy="76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need\Downloads\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746407"/>
            <a:ext cx="7162799" cy="4794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সীমান্তবর্তী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শহর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দুর্গ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দখলের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দৃশ্য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--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eed\Desktop\Sultan Firuj Shah Tughlk\samrik bahini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5344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5943600"/>
            <a:ext cx="4572000" cy="76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কাসেম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ফেরদৌসি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need\Downloads\A K Ferdusi Sultan Mahmu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79938"/>
            <a:ext cx="6324599" cy="5235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need\Downloads\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4038600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3" descr="C:\Users\need\Downloads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33400"/>
            <a:ext cx="411480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493</Words>
  <Application>Microsoft Office PowerPoint</Application>
  <PresentationFormat>On-screen Show (4:3)</PresentationFormat>
  <Paragraphs>102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সীমান্তবর্তী শহর ও দুর্গ দখলের দৃশ্য--</vt:lpstr>
      <vt:lpstr>Slide 8</vt:lpstr>
      <vt:lpstr>Slide 9</vt:lpstr>
      <vt:lpstr>Slide 10</vt:lpstr>
      <vt:lpstr>শিখন ফল---</vt:lpstr>
      <vt:lpstr>Slide 12</vt:lpstr>
      <vt:lpstr>Slide 13</vt:lpstr>
      <vt:lpstr>Slide 14</vt:lpstr>
      <vt:lpstr>রাজা জয়পালের ও বিজয় রায়ের  বিরুদ্ধে অভিযানঃ</vt:lpstr>
      <vt:lpstr>নাগরকোট বিজয় ও  মুলতান বিজয়</vt:lpstr>
      <vt:lpstr>সোমনাথ মন্দির থেকে প্রাপ্ত মুদ্রা   </vt:lpstr>
      <vt:lpstr>দলীয় কাজ</vt:lpstr>
      <vt:lpstr>Slide 19</vt:lpstr>
      <vt:lpstr>মূল্যায়ন  </vt:lpstr>
      <vt:lpstr>মূল্যায়নের সমাধান </vt:lpstr>
      <vt:lpstr> 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SHAKHAWAT</dc:creator>
  <cp:lastModifiedBy>need</cp:lastModifiedBy>
  <cp:revision>275</cp:revision>
  <dcterms:created xsi:type="dcterms:W3CDTF">2017-04-03T04:20:53Z</dcterms:created>
  <dcterms:modified xsi:type="dcterms:W3CDTF">2020-03-15T17:39:42Z</dcterms:modified>
</cp:coreProperties>
</file>