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09" r:id="rId2"/>
    <p:sldId id="311" r:id="rId3"/>
    <p:sldId id="310" r:id="rId4"/>
    <p:sldId id="285" r:id="rId5"/>
    <p:sldId id="292" r:id="rId6"/>
    <p:sldId id="291" r:id="rId7"/>
    <p:sldId id="282" r:id="rId8"/>
    <p:sldId id="265" r:id="rId9"/>
    <p:sldId id="303" r:id="rId10"/>
    <p:sldId id="284" r:id="rId11"/>
    <p:sldId id="305" r:id="rId12"/>
    <p:sldId id="277" r:id="rId13"/>
    <p:sldId id="301" r:id="rId14"/>
    <p:sldId id="306" r:id="rId15"/>
    <p:sldId id="304" r:id="rId16"/>
    <p:sldId id="307" r:id="rId17"/>
    <p:sldId id="31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3070" autoAdjust="0"/>
    <p:restoredTop sz="94660"/>
  </p:normalViewPr>
  <p:slideViewPr>
    <p:cSldViewPr>
      <p:cViewPr>
        <p:scale>
          <a:sx n="60" d="100"/>
          <a:sy n="60" d="100"/>
        </p:scale>
        <p:origin x="-81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5A75C-81AF-4948-9D25-65349C8E4A28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06252-CF2E-4A3E-8444-5DE6E5B8D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726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1EA6-8DF5-4940-B1A4-EBCBFDD132A7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702C-7429-464D-AAD6-74B7632196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1EA6-8DF5-4940-B1A4-EBCBFDD132A7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702C-7429-464D-AAD6-74B763219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1EA6-8DF5-4940-B1A4-EBCBFDD132A7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702C-7429-464D-AAD6-74B763219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1EA6-8DF5-4940-B1A4-EBCBFDD132A7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702C-7429-464D-AAD6-74B763219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1EA6-8DF5-4940-B1A4-EBCBFDD132A7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F11702C-7429-464D-AAD6-74B763219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1EA6-8DF5-4940-B1A4-EBCBFDD132A7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702C-7429-464D-AAD6-74B763219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1EA6-8DF5-4940-B1A4-EBCBFDD132A7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702C-7429-464D-AAD6-74B763219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1EA6-8DF5-4940-B1A4-EBCBFDD132A7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702C-7429-464D-AAD6-74B763219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1EA6-8DF5-4940-B1A4-EBCBFDD132A7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702C-7429-464D-AAD6-74B763219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1EA6-8DF5-4940-B1A4-EBCBFDD132A7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702C-7429-464D-AAD6-74B763219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1EA6-8DF5-4940-B1A4-EBCBFDD132A7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702C-7429-464D-AAD6-74B763219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2C91EA6-8DF5-4940-B1A4-EBCBFDD132A7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11702C-7429-464D-AAD6-74B763219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abmatin1977@gmail.co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0"/>
            <a:ext cx="8458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My dear teachers who will use the content  in their own classroom may explain all the words if needed.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200400"/>
            <a:ext cx="8001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 dear teachers are requested to follow the notes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given below the slides.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Please give your like, comments and ratings to see my content.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p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4267200"/>
            <a:ext cx="4343400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838200"/>
            <a:ext cx="7554825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World  animals  are  in  great  danger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905000"/>
            <a:ext cx="2514600" cy="2133600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981200"/>
            <a:ext cx="2635554" cy="2133600"/>
          </a:xfrm>
          <a:prstGeom prst="rect">
            <a:avLst/>
          </a:prstGeom>
        </p:spPr>
      </p:pic>
      <p:pic>
        <p:nvPicPr>
          <p:cNvPr id="10" name="Picture 9" descr="images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267200"/>
            <a:ext cx="3810000" cy="2438400"/>
          </a:xfrm>
          <a:prstGeom prst="rect">
            <a:avLst/>
          </a:prstGeom>
        </p:spPr>
      </p:pic>
      <p:pic>
        <p:nvPicPr>
          <p:cNvPr id="11" name="Picture 10" descr="images (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905000"/>
            <a:ext cx="3352800" cy="2209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496278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2209800"/>
            <a:ext cx="8890000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8839200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 country  will  turn into desert  and 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destoryed</a:t>
            </a:r>
            <a:r>
              <a:rPr lang="en-US" sz="4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426720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457200"/>
            <a:ext cx="83820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June- July  is  the  best  time  for  tree  plantation   in  our country.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2438400"/>
            <a:ext cx="3755296" cy="411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334019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28600"/>
            <a:ext cx="86868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Let’s  plant  trees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tp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447800"/>
            <a:ext cx="4270093" cy="3810000"/>
          </a:xfrm>
          <a:prstGeom prst="rect">
            <a:avLst/>
          </a:prstGeom>
        </p:spPr>
      </p:pic>
      <p:pic>
        <p:nvPicPr>
          <p:cNvPr id="7" name="Picture 6" descr="tp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9934" y="1371600"/>
            <a:ext cx="4324066" cy="381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52400" y="5410200"/>
            <a:ext cx="9296400" cy="1447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Our slogan  should be  plant  trees  and  save  the  environment also country.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85352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Group work’s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0"/>
            <a:ext cx="8001000" cy="23622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Students   will  make dialogue  on  tree  plantation   with  his  partner.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828800"/>
            <a:ext cx="2667000" cy="1295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Group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A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0200" y="1752600"/>
            <a:ext cx="3048000" cy="1295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Group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B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8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525963"/>
          </a:xfr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a) What  is  tree  plantation ?</a:t>
            </a:r>
          </a:p>
          <a:p>
            <a:pPr marL="514350" indent="-514350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b)  What  do trees  give  us ?</a:t>
            </a:r>
          </a:p>
          <a:p>
            <a:pPr marL="514350" indent="-514350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c)  What is the  bad effect of  cutting trees ?</a:t>
            </a:r>
          </a:p>
          <a:p>
            <a:pPr marL="514350" indent="-514350"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0"/>
            <a:ext cx="7315200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HOME  WORK’S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4" name="Picture 3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52600"/>
            <a:ext cx="6096000" cy="26776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4495800"/>
            <a:ext cx="8077200" cy="2057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Write    a       paragraph  about    ‘’ Tree plantation’’   (Five   Sentences)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7848600" cy="1600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THANK’S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DiligentParallelBinturong-sma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514600"/>
            <a:ext cx="3714750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2400"/>
            <a:ext cx="9144000" cy="2438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bg1"/>
                </a:solidFill>
              </a:rPr>
              <a:t>GOOD  MORNING  EVERY  BODY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pic>
        <p:nvPicPr>
          <p:cNvPr id="5" name="Picture 4" descr="images (2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971800"/>
            <a:ext cx="4111999" cy="3409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04800"/>
            <a:ext cx="5638800" cy="152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bg1"/>
                </a:solidFill>
              </a:rPr>
              <a:t>TEACHER IDENTITY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2133600"/>
            <a:ext cx="3962400" cy="3581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Md</a:t>
            </a:r>
            <a:r>
              <a:rPr lang="en-US" sz="2400" dirty="0" smtClean="0">
                <a:solidFill>
                  <a:schemeClr val="bg1"/>
                </a:solidFill>
              </a:rPr>
              <a:t>: Abdul  </a:t>
            </a:r>
            <a:r>
              <a:rPr lang="en-US" sz="2400" dirty="0" err="1" smtClean="0">
                <a:solidFill>
                  <a:schemeClr val="bg1"/>
                </a:solidFill>
              </a:rPr>
              <a:t>Matin</a:t>
            </a:r>
            <a:r>
              <a:rPr lang="en-US" sz="2400" dirty="0" smtClean="0">
                <a:solidFill>
                  <a:schemeClr val="bg1"/>
                </a:solidFill>
              </a:rPr>
              <a:t>. Senior  Assistant  Teacher(English)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Raghunathpur</a:t>
            </a:r>
            <a:r>
              <a:rPr lang="en-US" sz="2400" dirty="0" smtClean="0">
                <a:solidFill>
                  <a:schemeClr val="bg1"/>
                </a:solidFill>
              </a:rPr>
              <a:t> high School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Nawabganj,Dinajpur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E-mail: </a:t>
            </a:r>
            <a:r>
              <a:rPr lang="en-US" sz="2400" dirty="0" smtClean="0">
                <a:solidFill>
                  <a:schemeClr val="bg1"/>
                </a:solidFill>
                <a:hlinkClick r:id="rId2"/>
              </a:rPr>
              <a:t>abmatin1977@gmail.com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Phone:01823385723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2133600"/>
            <a:ext cx="4114800" cy="3505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UNIT:18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Lesson:10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E,F,T :Seven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(Grammar)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Topic  :Tree plantation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Time :45  </a:t>
            </a:r>
          </a:p>
          <a:p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Date :14/03/2020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28600"/>
            <a:ext cx="2286000" cy="1737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914400"/>
            <a:ext cx="2905125" cy="3048000"/>
          </a:xfrm>
          <a:prstGeom prst="rect">
            <a:avLst/>
          </a:prstGeom>
        </p:spPr>
      </p:pic>
      <p:pic>
        <p:nvPicPr>
          <p:cNvPr id="11" name="Picture 10" descr="images (8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4572000"/>
            <a:ext cx="2857500" cy="2286000"/>
          </a:xfrm>
          <a:prstGeom prst="rect">
            <a:avLst/>
          </a:prstGeom>
        </p:spPr>
      </p:pic>
      <p:pic>
        <p:nvPicPr>
          <p:cNvPr id="12" name="Picture 11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914400"/>
            <a:ext cx="2581275" cy="2895600"/>
          </a:xfrm>
          <a:prstGeom prst="rect">
            <a:avLst/>
          </a:prstGeom>
        </p:spPr>
      </p:pic>
      <p:pic>
        <p:nvPicPr>
          <p:cNvPr id="13" name="Picture 12" descr="images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4267200"/>
            <a:ext cx="2619375" cy="2276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8389197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04800"/>
            <a:ext cx="9144000" cy="5410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So  Today’s  Our  Lesson  is     ‘’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TREE  PLANTATION.</a:t>
            </a:r>
            <a:r>
              <a:rPr lang="en-US" sz="4000" dirty="0" smtClean="0">
                <a:solidFill>
                  <a:schemeClr val="bg1"/>
                </a:solidFill>
              </a:rPr>
              <a:t> ‘’ 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LESSON DICLARATION 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i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LEARNING  OUTCOMES</a:t>
            </a:r>
            <a:endParaRPr lang="en-US" i="1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 the  end  of  lesson students  will  be  able to  learn …</a:t>
            </a:r>
          </a:p>
          <a:p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51510" indent="-514350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Students  say  the  usefulness of trees</a:t>
            </a:r>
          </a:p>
          <a:p>
            <a:pPr marL="651510" indent="-514350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Students  tell  the  bad   effect   of  cutting  trees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Students ask  and  answer  the  questions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 Students make a  dialogue    on  tree  plantation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86200"/>
            <a:ext cx="2743200" cy="2693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81000"/>
            <a:ext cx="9144000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Trees  give  us  shadow, Fruits, and Oxygen .  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114800"/>
            <a:ext cx="2286000" cy="2225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038600"/>
            <a:ext cx="2312702" cy="2268811"/>
          </a:xfrm>
          <a:prstGeom prst="rect">
            <a:avLst/>
          </a:prstGeom>
        </p:spPr>
      </p:pic>
      <p:pic>
        <p:nvPicPr>
          <p:cNvPr id="8" name="Picture 7" descr="j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1676400"/>
            <a:ext cx="2819400" cy="2114550"/>
          </a:xfrm>
          <a:prstGeom prst="rect">
            <a:avLst/>
          </a:prstGeom>
        </p:spPr>
      </p:pic>
      <p:pic>
        <p:nvPicPr>
          <p:cNvPr id="9" name="Picture 8" descr="lich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1600" y="1752600"/>
            <a:ext cx="2514600" cy="1788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2418184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ee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819400"/>
            <a:ext cx="4648200" cy="3444052"/>
          </a:xfrm>
          <a:prstGeom prst="rect">
            <a:avLst/>
          </a:prstGeom>
        </p:spPr>
      </p:pic>
      <p:pic>
        <p:nvPicPr>
          <p:cNvPr id="9" name="Picture 8" descr="tr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2819400"/>
            <a:ext cx="3673929" cy="3352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990600"/>
            <a:ext cx="8305800" cy="1219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Cutting  trees   and   Burning  forest.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7544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p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514600"/>
            <a:ext cx="41910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81000"/>
            <a:ext cx="89154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People need more  foods and shelters  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u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514600"/>
            <a:ext cx="4114800" cy="38862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1898</TotalTime>
  <Words>278</Words>
  <Application>Microsoft Office PowerPoint</Application>
  <PresentationFormat>On-screen Show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Apex</vt:lpstr>
      <vt:lpstr>Slide 1</vt:lpstr>
      <vt:lpstr>Slide 2</vt:lpstr>
      <vt:lpstr>Slide 3</vt:lpstr>
      <vt:lpstr>Slide 4</vt:lpstr>
      <vt:lpstr>LESSON DICLARATION  </vt:lpstr>
      <vt:lpstr>LEARNING  OUTCOMES</vt:lpstr>
      <vt:lpstr>Slide 7</vt:lpstr>
      <vt:lpstr>Slide 8</vt:lpstr>
      <vt:lpstr>Slide 9</vt:lpstr>
      <vt:lpstr>Slide 10</vt:lpstr>
      <vt:lpstr>Slide 11</vt:lpstr>
      <vt:lpstr>Slide 12</vt:lpstr>
      <vt:lpstr>Slide 13</vt:lpstr>
      <vt:lpstr>Group work’s</vt:lpstr>
      <vt:lpstr>Evaluation</vt:lpstr>
      <vt:lpstr>Slide 16</vt:lpstr>
      <vt:lpstr>Slide 17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MOTHIN</cp:lastModifiedBy>
  <cp:revision>269</cp:revision>
  <dcterms:created xsi:type="dcterms:W3CDTF">2014-09-24T05:31:32Z</dcterms:created>
  <dcterms:modified xsi:type="dcterms:W3CDTF">2020-03-15T15:52:38Z</dcterms:modified>
</cp:coreProperties>
</file>