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58" r:id="rId6"/>
    <p:sldId id="262" r:id="rId7"/>
    <p:sldId id="259" r:id="rId8"/>
    <p:sldId id="260" r:id="rId9"/>
    <p:sldId id="261" r:id="rId10"/>
    <p:sldId id="267" r:id="rId11"/>
    <p:sldId id="263" r:id="rId12"/>
    <p:sldId id="271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32" autoAdjust="0"/>
    <p:restoredTop sz="74686" autoAdjust="0"/>
  </p:normalViewPr>
  <p:slideViewPr>
    <p:cSldViewPr snapToGrid="0">
      <p:cViewPr varScale="1">
        <p:scale>
          <a:sx n="55" d="100"/>
          <a:sy n="55" d="100"/>
        </p:scale>
        <p:origin x="11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7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EF22-5F56-431B-87F1-E6F98840B72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1141-5DFA-4A90-8F62-F79FE78C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4617" y="899410"/>
            <a:ext cx="10927830" cy="4526736"/>
            <a:chOff x="2671949" y="1033153"/>
            <a:chExt cx="5533901" cy="2671948"/>
          </a:xfrm>
        </p:grpSpPr>
        <p:sp>
          <p:nvSpPr>
            <p:cNvPr id="3" name="Flowchart: Punched Tape 2"/>
            <p:cNvSpPr/>
            <p:nvPr/>
          </p:nvSpPr>
          <p:spPr>
            <a:xfrm>
              <a:off x="2671949" y="1033153"/>
              <a:ext cx="5533901" cy="2671948"/>
            </a:xfrm>
            <a:prstGeom prst="flowChartPunchedTap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115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5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</a:t>
              </a:r>
              <a:r>
                <a:rPr lang="en-US" sz="115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5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1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790" y="1238992"/>
              <a:ext cx="1068780" cy="696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223" y="3342807"/>
            <a:ext cx="9413823" cy="2803160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8997" y="471153"/>
            <a:ext cx="9069049" cy="186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C 0.01198 -0.01806 0.03294 -0.04398 0.05794 -0.04398 C 0.09505 -0.04398 0.125 -0.0169 0.125 0.0169 C 0.125 0.02801 0.122 0.03796 0.11601 0.04699 C 0.11705 0.04699 3.54167E-6 0.18194 3.54167E-6 0.1831 C 3.54167E-6 0.18194 -0.11706 0.04699 -0.11602 0.04699 C -0.12201 0.03796 -0.125 0.02801 -0.125 0.0169 C -0.125 -0.0169 -0.09506 -0.04398 -0.05703 -0.04398 C -0.03295 -0.04398 -0.01198 -0.01806 3.54167E-6 1.85185E-6 Z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389" y="3746072"/>
            <a:ext cx="10486367" cy="2078182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ফুলের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বিভিন্ন</a:t>
            </a:r>
            <a:r>
              <a:rPr lang="en-US" sz="7200" dirty="0" smtClean="0"/>
              <a:t> </a:t>
            </a:r>
            <a:r>
              <a:rPr lang="en-US" sz="7200" dirty="0" err="1" smtClean="0"/>
              <a:t>অংশের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r>
              <a:rPr lang="en-US" sz="7200" dirty="0" smtClean="0"/>
              <a:t> </a:t>
            </a:r>
            <a:r>
              <a:rPr lang="en-US" sz="7200" dirty="0" err="1" smtClean="0"/>
              <a:t>লিখ</a:t>
            </a:r>
            <a:r>
              <a:rPr lang="en-US" sz="7200" dirty="0" smtClean="0"/>
              <a:t> ।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707838" y="456163"/>
            <a:ext cx="991649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err="1"/>
              <a:t>দলীয়</a:t>
            </a:r>
            <a:r>
              <a:rPr lang="en-US" sz="16600" dirty="0"/>
              <a:t> </a:t>
            </a:r>
            <a:r>
              <a:rPr lang="en-US" sz="16600" dirty="0" err="1"/>
              <a:t>কাজ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8334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4692" y="861645"/>
            <a:ext cx="9073662" cy="4642339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ft-Right Arrow 15"/>
          <p:cNvSpPr/>
          <p:nvPr/>
        </p:nvSpPr>
        <p:spPr>
          <a:xfrm>
            <a:off x="29158" y="411565"/>
            <a:ext cx="4667003" cy="1389413"/>
          </a:xfrm>
          <a:prstGeom prst="leftRightArrow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বাড়ীর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71356" y="80887"/>
            <a:ext cx="6747398" cy="4551074"/>
            <a:chOff x="3705101" y="819398"/>
            <a:chExt cx="3788229" cy="3016332"/>
          </a:xfrm>
        </p:grpSpPr>
        <p:sp>
          <p:nvSpPr>
            <p:cNvPr id="17" name="Rectangle 16"/>
            <p:cNvSpPr/>
            <p:nvPr/>
          </p:nvSpPr>
          <p:spPr>
            <a:xfrm>
              <a:off x="3705101" y="1959429"/>
              <a:ext cx="3788229" cy="187630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25142" y="2612571"/>
              <a:ext cx="748145" cy="1223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20495" y="2547256"/>
              <a:ext cx="581890" cy="73627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3803073" y="819398"/>
              <a:ext cx="3657600" cy="114003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03865" y="2612571"/>
              <a:ext cx="581890" cy="73627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4735" y="4801329"/>
            <a:ext cx="11787266" cy="122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ফুলের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চিএ</a:t>
            </a:r>
            <a:r>
              <a:rPr lang="en-US" sz="6000" dirty="0" smtClean="0"/>
              <a:t> </a:t>
            </a:r>
            <a:r>
              <a:rPr lang="en-US" sz="6000" dirty="0" err="1" smtClean="0"/>
              <a:t>অংকন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r>
              <a:rPr lang="en-US" sz="6000" dirty="0" smtClean="0"/>
              <a:t> 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673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9674" y="556717"/>
            <a:ext cx="8791244" cy="5139545"/>
            <a:chOff x="1484416" y="580468"/>
            <a:chExt cx="6117400" cy="4110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416" y="580468"/>
              <a:ext cx="6117400" cy="4110285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3336966" y="3230088"/>
              <a:ext cx="4037611" cy="13300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4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438" y="1045564"/>
            <a:ext cx="4601981" cy="4935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নলবাড়ী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5672" y="1180474"/>
            <a:ext cx="4601980" cy="480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ঃ ৮ম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6789" y="231311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176306"/>
            <a:ext cx="5608076" cy="313502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2" y="3502529"/>
            <a:ext cx="5609492" cy="313197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4" t="367" r="-514" b="26618"/>
          <a:stretch/>
        </p:blipFill>
        <p:spPr>
          <a:xfrm>
            <a:off x="6910754" y="70798"/>
            <a:ext cx="4765429" cy="64581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575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1220121"/>
            <a:ext cx="8352692" cy="51753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22231" y="123092"/>
            <a:ext cx="7473461" cy="94957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2987" y="609619"/>
            <a:ext cx="7331643" cy="5019763"/>
            <a:chOff x="2325154" y="255749"/>
            <a:chExt cx="6096000" cy="4253948"/>
          </a:xfrm>
        </p:grpSpPr>
        <p:sp>
          <p:nvSpPr>
            <p:cNvPr id="2" name="Oval 1"/>
            <p:cNvSpPr/>
            <p:nvPr/>
          </p:nvSpPr>
          <p:spPr>
            <a:xfrm>
              <a:off x="2325154" y="255749"/>
              <a:ext cx="6096000" cy="425394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903" y="825752"/>
              <a:ext cx="4456500" cy="28709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740435" y="2185528"/>
            <a:ext cx="2979499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dirty="0" err="1"/>
              <a:t>ফুল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327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983" y="386367"/>
            <a:ext cx="6748530" cy="86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024962"/>
              </p:ext>
            </p:extLst>
          </p:nvPr>
        </p:nvGraphicFramePr>
        <p:xfrm>
          <a:off x="3968260" y="1968989"/>
          <a:ext cx="4106261" cy="3464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260" y="1968989"/>
                        <a:ext cx="4106261" cy="3464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3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678" y="237506"/>
            <a:ext cx="9227127" cy="484513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২।ফুলের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৩।ফু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3"/>
          <a:stretch/>
        </p:blipFill>
        <p:spPr>
          <a:xfrm>
            <a:off x="629588" y="985652"/>
            <a:ext cx="10782600" cy="477388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7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498" y="427901"/>
            <a:ext cx="10238282" cy="1341912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4764" y="3049462"/>
            <a:ext cx="547297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 err="1"/>
              <a:t>ফুল</a:t>
            </a:r>
            <a:r>
              <a:rPr lang="en-US" sz="13800" dirty="0"/>
              <a:t> </a:t>
            </a:r>
            <a:r>
              <a:rPr lang="en-US" sz="13800" dirty="0" err="1"/>
              <a:t>কী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3504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101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56</cp:revision>
  <dcterms:created xsi:type="dcterms:W3CDTF">2020-03-10T11:53:04Z</dcterms:created>
  <dcterms:modified xsi:type="dcterms:W3CDTF">2020-03-15T03:54:44Z</dcterms:modified>
</cp:coreProperties>
</file>