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1" r:id="rId6"/>
    <p:sldId id="283" r:id="rId7"/>
    <p:sldId id="261" r:id="rId8"/>
    <p:sldId id="284" r:id="rId9"/>
    <p:sldId id="260" r:id="rId10"/>
    <p:sldId id="278" r:id="rId11"/>
    <p:sldId id="274" r:id="rId12"/>
    <p:sldId id="269" r:id="rId13"/>
    <p:sldId id="282" r:id="rId14"/>
    <p:sldId id="271" r:id="rId15"/>
    <p:sldId id="279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 snapToGrid="0">
      <p:cViewPr varScale="1">
        <p:scale>
          <a:sx n="49" d="100"/>
          <a:sy n="49" d="100"/>
        </p:scale>
        <p:origin x="-96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AFCE0D-446A-4239-8A92-FB5CB71ECC8C}" type="datetimeFigureOut">
              <a:rPr lang="en-US" smtClean="0"/>
              <a:pPr/>
              <a:t>3/14/2020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C8E396-2632-4EBE-91CE-BF0833830F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BF80CB8-9DCE-4322-ADFB-838416A3FA08}"/>
              </a:ext>
            </a:extLst>
          </p:cNvPr>
          <p:cNvSpPr txBox="1"/>
          <p:nvPr/>
        </p:nvSpPr>
        <p:spPr>
          <a:xfrm>
            <a:off x="3047305" y="613322"/>
            <a:ext cx="58817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US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8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8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তম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B73A8D-0156-405D-B02D-3BEC99A7C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45223" y="1953064"/>
            <a:ext cx="4285903" cy="44182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22515905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1FA6CA29-4129-444B-8FD8-748CB2A25FF3}"/>
              </a:ext>
            </a:extLst>
          </p:cNvPr>
          <p:cNvSpPr/>
          <p:nvPr/>
        </p:nvSpPr>
        <p:spPr>
          <a:xfrm>
            <a:off x="4293695" y="1623206"/>
            <a:ext cx="2613542" cy="23368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FBAFC31A-F653-47E6-8C41-81D4C657A1B8}"/>
              </a:ext>
            </a:extLst>
          </p:cNvPr>
          <p:cNvSpPr/>
          <p:nvPr/>
        </p:nvSpPr>
        <p:spPr>
          <a:xfrm>
            <a:off x="4293695" y="1828799"/>
            <a:ext cx="448645" cy="3246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F189054-7E18-43F8-9126-124B7DC115F8}"/>
              </a:ext>
            </a:extLst>
          </p:cNvPr>
          <p:cNvCxnSpPr>
            <a:cxnSpLocks/>
          </p:cNvCxnSpPr>
          <p:nvPr/>
        </p:nvCxnSpPr>
        <p:spPr>
          <a:xfrm flipH="1">
            <a:off x="2895487" y="2019265"/>
            <a:ext cx="1264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8061EFA-4633-42ED-A664-4B3BDB3FC2F5}"/>
              </a:ext>
            </a:extLst>
          </p:cNvPr>
          <p:cNvSpPr txBox="1"/>
          <p:nvPr/>
        </p:nvSpPr>
        <p:spPr>
          <a:xfrm>
            <a:off x="1281981" y="1749814"/>
            <a:ext cx="192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E81E4A7-A41E-4A89-A1A3-BF2E4E470294}"/>
              </a:ext>
            </a:extLst>
          </p:cNvPr>
          <p:cNvSpPr txBox="1"/>
          <p:nvPr/>
        </p:nvSpPr>
        <p:spPr>
          <a:xfrm>
            <a:off x="464233" y="106657"/>
            <a:ext cx="91862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ড়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৮০০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মিটার।কততম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১০০০০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অতিক্রম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ে?(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মবাচক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12" name="Arrow: Curved Down 11">
            <a:extLst>
              <a:ext uri="{FF2B5EF4-FFF2-40B4-BE49-F238E27FC236}">
                <a16:creationId xmlns:a16="http://schemas.microsoft.com/office/drawing/2014/main" xmlns="" id="{AA49DD05-2C79-4340-B43A-5FB5A38B7C66}"/>
              </a:ext>
            </a:extLst>
          </p:cNvPr>
          <p:cNvSpPr/>
          <p:nvPr/>
        </p:nvSpPr>
        <p:spPr>
          <a:xfrm>
            <a:off x="3989715" y="972709"/>
            <a:ext cx="3221502" cy="9232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0D407FE-2227-482F-BF4C-A3578EFA65BE}"/>
              </a:ext>
            </a:extLst>
          </p:cNvPr>
          <p:cNvSpPr/>
          <p:nvPr/>
        </p:nvSpPr>
        <p:spPr>
          <a:xfrm>
            <a:off x="1786597" y="4192172"/>
            <a:ext cx="6541477" cy="233523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09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67 -0.05371 C 0.14779 -0.05371 0.19597 0.02153 0.19597 0.11458 C 0.19597 0.20764 0.14779 0.28356 0.08867 0.28356 C 0.02956 0.28356 -0.01836 0.20764 -0.01836 0.11458 C -0.01836 0.02153 0.02956 -0.05371 0.08867 -0.05371 Z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8" grpId="0"/>
      <p:bldP spid="9" grpId="0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4BA0857-437B-447C-95CB-8D8EC2EF9007}"/>
              </a:ext>
            </a:extLst>
          </p:cNvPr>
          <p:cNvSpPr txBox="1"/>
          <p:nvPr/>
        </p:nvSpPr>
        <p:spPr>
          <a:xfrm>
            <a:off x="4110111" y="194285"/>
            <a:ext cx="46282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ঠ্য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বইঃপ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ষ্ঠা-১০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সমস্যাঃ২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A976C29-09BF-4A79-921B-769C2FFD82E9}"/>
              </a:ext>
            </a:extLst>
          </p:cNvPr>
          <p:cNvSpPr txBox="1"/>
          <p:nvPr/>
        </p:nvSpPr>
        <p:spPr>
          <a:xfrm>
            <a:off x="665870" y="1574357"/>
            <a:ext cx="108602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সমপরিমান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৩৬৭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য়োজন।প্রত্যেক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AA0118-1545-49E8-AE93-ED1C11509FE2}"/>
                  </a:ext>
                </a:extLst>
              </p:cNvPr>
              <p:cNvSpPr txBox="1"/>
              <p:nvPr/>
            </p:nvSpPr>
            <p:spPr>
              <a:xfrm>
                <a:off x="665870" y="3889716"/>
                <a:ext cx="1062111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াধান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</a:p>
              <a:p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৮০০০০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৩৬৭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ম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ধ্যে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ভাগ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করি।তাহলে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৮০০০০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÷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৩৬৭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ভাগফল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২১৭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ভাগশেষ</m:t>
                    </m:r>
                  </m:oMath>
                </a14:m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৩৬১</a:t>
                </a:r>
              </a:p>
              <a:p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প্রত্যেক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পরিবার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২১৭ </a:t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দেয়,তাহলে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প্রয়োজনীয়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চেয়ে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কম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টাকা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জমা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হবে।সুতরাং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প্রত্যেক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পরিবার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২১৮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ট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 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দে</a:t>
                </a:r>
                <a:r>
                  <a:rPr lang="as-IN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</a:t>
                </a:r>
                <a:r>
                  <a:rPr lang="en-US" sz="36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ে।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6CAA0118-1545-49E8-AE93-ED1C11509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70" y="3889716"/>
                <a:ext cx="10621110" cy="2862322"/>
              </a:xfrm>
              <a:prstGeom prst="rect">
                <a:avLst/>
              </a:prstGeom>
              <a:blipFill>
                <a:blip r:embed="rId2"/>
                <a:stretch>
                  <a:fillRect l="-1721" t="-3191" b="-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5101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646BD1-A3B9-412D-B228-01C04A4D65BC}"/>
              </a:ext>
            </a:extLst>
          </p:cNvPr>
          <p:cNvSpPr txBox="1"/>
          <p:nvPr/>
        </p:nvSpPr>
        <p:spPr>
          <a:xfrm>
            <a:off x="806009" y="1016743"/>
            <a:ext cx="11507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১২৫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য়টি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১২৫০০টাকা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ৃত্তির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ার্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হবে।প্রত্যেক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4B316C-7F30-414E-B756-4C64479F5A17}"/>
              </a:ext>
            </a:extLst>
          </p:cNvPr>
          <p:cNvSpPr txBox="1"/>
          <p:nvPr/>
        </p:nvSpPr>
        <p:spPr>
          <a:xfrm>
            <a:off x="653840" y="2671113"/>
            <a:ext cx="2811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2F97011-000E-4609-9BE3-CF0192430E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4"/>
          <a:stretch/>
        </p:blipFill>
        <p:spPr>
          <a:xfrm>
            <a:off x="653840" y="3249921"/>
            <a:ext cx="11279714" cy="21538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12C1749-36BB-4320-9567-7D0FA0C88134}"/>
              </a:ext>
            </a:extLst>
          </p:cNvPr>
          <p:cNvSpPr txBox="1"/>
          <p:nvPr/>
        </p:nvSpPr>
        <p:spPr>
          <a:xfrm>
            <a:off x="4572000" y="162592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86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E1D305-4179-4E17-B7A2-F32E2FE30CDB}"/>
              </a:ext>
            </a:extLst>
          </p:cNvPr>
          <p:cNvSpPr txBox="1"/>
          <p:nvPr/>
        </p:nvSpPr>
        <p:spPr>
          <a:xfrm>
            <a:off x="4065562" y="1237958"/>
            <a:ext cx="495182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-প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(১০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া-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</p:spTree>
    <p:extLst>
      <p:ext uri="{BB962C8B-B14F-4D97-AF65-F5344CB8AC3E}">
        <p14:creationId xmlns:p14="http://schemas.microsoft.com/office/powerpoint/2010/main" xmlns="" val="214383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>
            <a:extLst>
              <a:ext uri="{FF2B5EF4-FFF2-40B4-BE49-F238E27FC236}">
                <a16:creationId xmlns:a16="http://schemas.microsoft.com/office/drawing/2014/main" xmlns="" id="{D82AAF5E-BADB-465A-9392-2376F884D5A0}"/>
              </a:ext>
            </a:extLst>
          </p:cNvPr>
          <p:cNvSpPr/>
          <p:nvPr/>
        </p:nvSpPr>
        <p:spPr>
          <a:xfrm>
            <a:off x="4262511" y="516345"/>
            <a:ext cx="3137095" cy="1478921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029BDFF-A79B-402D-9E13-1A4B0F11FCAE}"/>
              </a:ext>
            </a:extLst>
          </p:cNvPr>
          <p:cNvSpPr txBox="1"/>
          <p:nvPr/>
        </p:nvSpPr>
        <p:spPr>
          <a:xfrm>
            <a:off x="886265" y="2489981"/>
            <a:ext cx="11507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-১.কোনো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ছে।তাদে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৬৫০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লাগে,তবে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কততম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?(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াচক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2387839-EEA2-4DF8-AFFF-730FE0520931}"/>
              </a:ext>
            </a:extLst>
          </p:cNvPr>
          <p:cNvSpPr txBox="1"/>
          <p:nvPr/>
        </p:nvSpPr>
        <p:spPr>
          <a:xfrm>
            <a:off x="5268351" y="85422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20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20B99D9-C098-4211-B38A-EC9612622899}"/>
              </a:ext>
            </a:extLst>
          </p:cNvPr>
          <p:cNvSpPr txBox="1"/>
          <p:nvPr/>
        </p:nvSpPr>
        <p:spPr>
          <a:xfrm>
            <a:off x="4276578" y="351925"/>
            <a:ext cx="3263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052FB1A-08EA-4C9D-915E-35CC908550FC}"/>
              </a:ext>
            </a:extLst>
          </p:cNvPr>
          <p:cNvSpPr txBox="1"/>
          <p:nvPr/>
        </p:nvSpPr>
        <p:spPr>
          <a:xfrm>
            <a:off x="787791" y="1505244"/>
            <a:ext cx="115355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কর্মচারী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করেন।কোম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৫৬২৫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হলো।লাভের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কর্মচারীকে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কর্মচারী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খ)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৯০০০০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1616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C9391C7-8F68-45EA-8546-8BE1E0B687FF}"/>
              </a:ext>
            </a:extLst>
          </p:cNvPr>
          <p:cNvSpPr txBox="1"/>
          <p:nvPr/>
        </p:nvSpPr>
        <p:spPr>
          <a:xfrm>
            <a:off x="3362178" y="2245008"/>
            <a:ext cx="4234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sp>
        <p:nvSpPr>
          <p:cNvPr id="2" name="Star: 7 Points 1">
            <a:extLst>
              <a:ext uri="{FF2B5EF4-FFF2-40B4-BE49-F238E27FC236}">
                <a16:creationId xmlns:a16="http://schemas.microsoft.com/office/drawing/2014/main" xmlns="" id="{ED84DF05-37D3-4AB1-8B76-BA16EC7154EF}"/>
              </a:ext>
            </a:extLst>
          </p:cNvPr>
          <p:cNvSpPr/>
          <p:nvPr/>
        </p:nvSpPr>
        <p:spPr>
          <a:xfrm>
            <a:off x="1983545" y="576775"/>
            <a:ext cx="5500467" cy="4783016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lowe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144" y="89848"/>
            <a:ext cx="11711690" cy="66568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54121487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4D5485-F05B-4FA9-BFA6-A1581C50F6D8}"/>
              </a:ext>
            </a:extLst>
          </p:cNvPr>
          <p:cNvSpPr txBox="1"/>
          <p:nvPr/>
        </p:nvSpPr>
        <p:spPr>
          <a:xfrm>
            <a:off x="1584960" y="1392702"/>
            <a:ext cx="1018032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আমিরুল ইসলাম, (টিটু)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পদবী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(এম,এস,এস/ বি,পি,এড)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নাম 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ইসলাম পুর দারুল উলুম দাখিল মাদরাসা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উপজেলা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          কলারোয়া।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সাতক্ষীরা।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991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F93E7A8-80D4-4E5A-B602-40682ACC531B}"/>
              </a:ext>
            </a:extLst>
          </p:cNvPr>
          <p:cNvSpPr txBox="1"/>
          <p:nvPr/>
        </p:nvSpPr>
        <p:spPr>
          <a:xfrm>
            <a:off x="2968283" y="1477108"/>
            <a:ext cx="65977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য়ঃপ্রাথমিক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ধ্যায়ঃ২ </a:t>
            </a: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াঠঃ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.2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পর্কিত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0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C39D8D9-9C1C-4E39-947F-13253B565EC7}"/>
              </a:ext>
            </a:extLst>
          </p:cNvPr>
          <p:cNvSpPr txBox="1"/>
          <p:nvPr/>
        </p:nvSpPr>
        <p:spPr>
          <a:xfrm>
            <a:off x="1547446" y="1280159"/>
            <a:ext cx="95519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্থীরা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১৩.১.1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অনূর্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ঙ্ক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ংখ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১৩.১.২  অ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ূর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ঙ্ক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38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E1D527-61DD-46E4-BAA5-D6356B67C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9821" y="1919514"/>
            <a:ext cx="3248576" cy="14185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F3D6D02C-E256-4761-A57B-46B508AC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9821" y="1210242"/>
            <a:ext cx="3248576" cy="14185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37A0743C-ADA9-45CE-92C7-7DFB8E24A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9821" y="644411"/>
            <a:ext cx="3248576" cy="14185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1D24B7B-407B-42C6-980D-6D83D8077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802" y="1919514"/>
            <a:ext cx="3248576" cy="14185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4FD5EE34-6A1A-43AC-B0BC-6D87C6D87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802" y="1440768"/>
            <a:ext cx="3248576" cy="141854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8104B404-C620-4C33-9EBE-BAAFBC92D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802" y="662554"/>
            <a:ext cx="3248576" cy="14185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7943EC7-4D85-422B-BA88-AD7C504680FC}"/>
              </a:ext>
            </a:extLst>
          </p:cNvPr>
          <p:cNvSpPr txBox="1"/>
          <p:nvPr/>
        </p:nvSpPr>
        <p:spPr>
          <a:xfrm>
            <a:off x="1864499" y="3637527"/>
            <a:ext cx="978355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৬০০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০ট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হলো।প্রত্যেকে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8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70B0CD4-DA2C-4CF2-B140-A07EB9F90A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2345" y="4136486"/>
            <a:ext cx="1844842" cy="78193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FD0397F-C57E-4641-B38F-3CE3BB588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5600" y="3669710"/>
            <a:ext cx="1844845" cy="7819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3656BD-DB08-494E-A5EE-F49AB2FEB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8855" y="3188290"/>
            <a:ext cx="1844841" cy="7819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217A83A-2F02-4288-AD90-882C08C95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6223" y="4060681"/>
            <a:ext cx="1844842" cy="7819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D37529F-F004-4C26-9436-851A828FE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2968" y="3500061"/>
            <a:ext cx="1844841" cy="7819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67E68AB-2108-4598-9497-657186F01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9710" y="3054297"/>
            <a:ext cx="1844844" cy="78194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272139B5-3047-422D-A816-90296E7DD229}"/>
              </a:ext>
            </a:extLst>
          </p:cNvPr>
          <p:cNvSpPr/>
          <p:nvPr/>
        </p:nvSpPr>
        <p:spPr>
          <a:xfrm>
            <a:off x="1086569" y="2302007"/>
            <a:ext cx="2989942" cy="3236685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66E5B5EF-E1C1-4189-9E2A-599F17146B34}"/>
              </a:ext>
            </a:extLst>
          </p:cNvPr>
          <p:cNvSpPr/>
          <p:nvPr/>
        </p:nvSpPr>
        <p:spPr>
          <a:xfrm>
            <a:off x="4444324" y="2292644"/>
            <a:ext cx="2989942" cy="3196771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4A0F55B-65EE-4013-8649-85EA8FADB81E}"/>
              </a:ext>
            </a:extLst>
          </p:cNvPr>
          <p:cNvSpPr txBox="1"/>
          <p:nvPr/>
        </p:nvSpPr>
        <p:spPr>
          <a:xfrm>
            <a:off x="554283" y="580117"/>
            <a:ext cx="778008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হলো।প্রত্যেকে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0312AB4-ACE6-4EAD-92AE-04EBA2AADBBD}"/>
              </a:ext>
            </a:extLst>
          </p:cNvPr>
          <p:cNvSpPr txBox="1"/>
          <p:nvPr/>
        </p:nvSpPr>
        <p:spPr>
          <a:xfrm>
            <a:off x="1463040" y="6077243"/>
            <a:ext cx="350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৩০০০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টাকা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5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C92BF8-C380-4327-B55C-DB2441836C41}"/>
              </a:ext>
            </a:extLst>
          </p:cNvPr>
          <p:cNvSpPr txBox="1"/>
          <p:nvPr/>
        </p:nvSpPr>
        <p:spPr>
          <a:xfrm>
            <a:off x="2715062" y="2460202"/>
            <a:ext cx="5824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ম্পর্কিত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75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329AF28-C5FA-4BD6-8A46-F530826B1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57225"/>
            <a:ext cx="1847850" cy="18478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3CB9323-9202-458B-A2D8-37E26E8BC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0106" y="566795"/>
            <a:ext cx="1847850" cy="1847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79A57F9-E4F5-4635-AD97-51C5D313C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3690" y="694262"/>
            <a:ext cx="1847850" cy="1847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B5E4DA6-717A-475C-A7FE-EADECDFF6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775" y="593492"/>
            <a:ext cx="1847850" cy="1847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589BC2D-8D54-4098-A48F-D85EC6473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8013" y="417858"/>
            <a:ext cx="1847850" cy="1847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D2F035B-7B74-49F5-BFD2-E68377E438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5465" y="635239"/>
            <a:ext cx="1847850" cy="18478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82CC1CD-345D-4EB5-BA7A-A6863241E715}"/>
              </a:ext>
            </a:extLst>
          </p:cNvPr>
          <p:cNvSpPr txBox="1"/>
          <p:nvPr/>
        </p:nvSpPr>
        <p:spPr>
          <a:xfrm>
            <a:off x="449977" y="3161727"/>
            <a:ext cx="104100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as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াঠি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বান্ডিল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আছে।তাহলে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৬টি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বান্ডিলে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 আ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ে?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৬০০০টি</a:t>
            </a: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দুজনকে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হলো।প্রত্যেকে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82163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0C7E880-9E72-4AB2-A234-08404CDFE6D0}"/>
              </a:ext>
            </a:extLst>
          </p:cNvPr>
          <p:cNvSpPr txBox="1"/>
          <p:nvPr/>
        </p:nvSpPr>
        <p:spPr>
          <a:xfrm>
            <a:off x="675060" y="4315888"/>
            <a:ext cx="10410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2BF2E273-3A66-40C4-A999-DE26BE93C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3733" y="3659400"/>
            <a:ext cx="1657351" cy="165735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xmlns="" id="{4618C841-5AE0-44B2-9C0E-BF124D114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4265" y="3724446"/>
            <a:ext cx="1657351" cy="165735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0D36DC51-9E56-4F74-AA84-F9B2B602ED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045" y="3604849"/>
            <a:ext cx="1657351" cy="165735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F0B131E9-28D3-433A-BF46-87D4A0FF9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1298" y="3673038"/>
            <a:ext cx="1657351" cy="165735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B008463E-86E0-4E8D-A376-1B994CB93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12234" y="3713953"/>
            <a:ext cx="1657351" cy="165735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xmlns="" id="{31ED0A1A-6FFE-4FFE-A8EC-C5F85B54E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8813" y="3642956"/>
            <a:ext cx="1657351" cy="1657351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FCD61023-D539-49A1-9BD3-D8296F8329B7}"/>
              </a:ext>
            </a:extLst>
          </p:cNvPr>
          <p:cNvSpPr/>
          <p:nvPr/>
        </p:nvSpPr>
        <p:spPr>
          <a:xfrm>
            <a:off x="518600" y="3632125"/>
            <a:ext cx="4017544" cy="1711903"/>
          </a:xfrm>
          <a:prstGeom prst="rect">
            <a:avLst/>
          </a:prstGeom>
          <a:solidFill>
            <a:schemeClr val="accent1"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0358A4D-C56B-4CEE-B2C8-5DC124E60F26}"/>
              </a:ext>
            </a:extLst>
          </p:cNvPr>
          <p:cNvSpPr/>
          <p:nvPr/>
        </p:nvSpPr>
        <p:spPr>
          <a:xfrm>
            <a:off x="4781507" y="3635988"/>
            <a:ext cx="3854547" cy="175630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FF4BA1A-35E3-4EEB-A23C-91C52D949F63}"/>
              </a:ext>
            </a:extLst>
          </p:cNvPr>
          <p:cNvSpPr txBox="1"/>
          <p:nvPr/>
        </p:nvSpPr>
        <p:spPr>
          <a:xfrm>
            <a:off x="518600" y="395471"/>
            <a:ext cx="10410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দুজনকে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হলো।প্রত্যেকে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EB77D9E-F2B4-4A07-B622-35F3CA812B60}"/>
              </a:ext>
            </a:extLst>
          </p:cNvPr>
          <p:cNvSpPr txBox="1"/>
          <p:nvPr/>
        </p:nvSpPr>
        <p:spPr>
          <a:xfrm>
            <a:off x="518600" y="5557740"/>
            <a:ext cx="6065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৩০০০টি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6675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1" animBg="1"/>
      <p:bldP spid="11" grpId="0"/>
      <p:bldP spid="11" grpId="1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833</TotalTime>
  <Words>808</Words>
  <Application>Microsoft Office PowerPoint</Application>
  <PresentationFormat>Custom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160</cp:revision>
  <dcterms:created xsi:type="dcterms:W3CDTF">2020-02-24T03:41:04Z</dcterms:created>
  <dcterms:modified xsi:type="dcterms:W3CDTF">2020-03-14T14:22:35Z</dcterms:modified>
</cp:coreProperties>
</file>