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71" r:id="rId2"/>
    <p:sldId id="350" r:id="rId3"/>
    <p:sldId id="376" r:id="rId4"/>
    <p:sldId id="393" r:id="rId5"/>
    <p:sldId id="353" r:id="rId6"/>
    <p:sldId id="395" r:id="rId7"/>
    <p:sldId id="394" r:id="rId8"/>
    <p:sldId id="360" r:id="rId9"/>
    <p:sldId id="397" r:id="rId10"/>
    <p:sldId id="398" r:id="rId11"/>
    <p:sldId id="407" r:id="rId12"/>
    <p:sldId id="408" r:id="rId13"/>
    <p:sldId id="409" r:id="rId14"/>
    <p:sldId id="410" r:id="rId15"/>
    <p:sldId id="411" r:id="rId16"/>
    <p:sldId id="412" r:id="rId17"/>
    <p:sldId id="414" r:id="rId18"/>
    <p:sldId id="413" r:id="rId19"/>
    <p:sldId id="367" r:id="rId20"/>
    <p:sldId id="369" r:id="rId21"/>
    <p:sldId id="372" r:id="rId22"/>
    <p:sldId id="373" r:id="rId2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89589" autoAdjust="0"/>
  </p:normalViewPr>
  <p:slideViewPr>
    <p:cSldViewPr>
      <p:cViewPr varScale="1">
        <p:scale>
          <a:sx n="76" d="100"/>
          <a:sy n="76" d="100"/>
        </p:scale>
        <p:origin x="-756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F0D6-8929-4DDB-A738-A53E2B077387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851DB-B7E7-4167-B07F-77BC77211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60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381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060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45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02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06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910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43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417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442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851DB-B7E7-4167-B07F-77BC772113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83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5349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57200" y="4853412"/>
            <a:ext cx="1014984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014984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549277"/>
            <a:ext cx="219456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549277"/>
            <a:ext cx="749808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297680" y="76201"/>
            <a:ext cx="347472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9875520" y="6473952"/>
            <a:ext cx="910742" cy="246888"/>
          </a:xfr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3444903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1014984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16570" y="2947086"/>
            <a:ext cx="1042416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65760" y="1600200"/>
            <a:ext cx="5029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577840" y="1600200"/>
            <a:ext cx="521208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65760" y="5410200"/>
            <a:ext cx="1033272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37733" y="666750"/>
            <a:ext cx="5148667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574031" y="666750"/>
            <a:ext cx="515068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37733" y="1316038"/>
            <a:ext cx="514866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578476" y="1316038"/>
            <a:ext cx="514624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75520" y="6477000"/>
            <a:ext cx="914400" cy="246888"/>
          </a:xfrm>
        </p:spPr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7220" y="6019801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62102" y="457200"/>
            <a:ext cx="1042416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17220" y="5849118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8640" y="5486400"/>
            <a:ext cx="1014984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48640" y="609600"/>
            <a:ext cx="360997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290060" y="609600"/>
            <a:ext cx="640842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206240" y="616634"/>
            <a:ext cx="603504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5A32-EC76-4D46-8D83-F4AC450A16E8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46EA-EE93-4466-BDFE-C09F051056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4993760"/>
            <a:ext cx="704088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57200" y="5533218"/>
            <a:ext cx="704088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65760" y="1554163"/>
            <a:ext cx="1042416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7772400" y="76201"/>
            <a:ext cx="301752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1/19/2020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749040" y="76201"/>
            <a:ext cx="40233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875520" y="6477001"/>
            <a:ext cx="9144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65760" y="457200"/>
            <a:ext cx="1042416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7220" y="1050899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17220" y="1057987"/>
            <a:ext cx="103555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3"/>
                <a:tile tx="0" ty="0" sx="100000" sy="100000" flip="none" algn="tl"/>
              </a:blip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20371" y="117144"/>
            <a:ext cx="10700029" cy="6629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2131441027156971.mp4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195119"/>
            <a:ext cx="6400800" cy="4900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447800"/>
            <a:ext cx="5791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        </a:t>
            </a:r>
            <a:r>
              <a:rPr lang="en-US" sz="13800" b="1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073150"/>
            <a:ext cx="2057400" cy="5175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6800" y="1066800"/>
            <a:ext cx="2057400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71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295400"/>
            <a:ext cx="5105400" cy="406717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410200"/>
            <a:ext cx="88763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পতাকা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E:\dipu\20190410_101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65532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47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00200"/>
            <a:ext cx="8876348" cy="376237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পতাকার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প্রদর্শন</a:t>
            </a:r>
            <a:endParaRPr lang="en-US" sz="48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5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690669"/>
            <a:ext cx="8800148" cy="3581437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14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90669"/>
            <a:ext cx="8876347" cy="3581437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bn-BD" alt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শপথ গ্রহন।</a:t>
            </a:r>
            <a:endParaRPr lang="en-US" alt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1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পরিবেশনা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G:\b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1524000"/>
            <a:ext cx="1051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0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447800"/>
            <a:ext cx="8800148" cy="41148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৭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শিক্ষ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ভাষন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।</a:t>
            </a:r>
            <a:endParaRPr lang="en-US" alt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1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76400"/>
            <a:ext cx="8876348" cy="359570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solidFill>
                  <a:srgbClr val="002060"/>
                </a:solidFill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7.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পি.টি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60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2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piti.gogor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abdul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jabbar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high school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213144102715697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1524000"/>
            <a:ext cx="8305800" cy="48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752600"/>
            <a:ext cx="8876348" cy="3519506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52400"/>
            <a:ext cx="10515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সমাবেশের ধারাবাহিক কার্যক্রম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334000"/>
            <a:ext cx="887634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স্ব-স্ব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206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4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90800" y="381000"/>
            <a:ext cx="54102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600200"/>
            <a:ext cx="10820400" cy="0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5715000"/>
            <a:ext cx="9144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altLang="en-US" sz="6000" dirty="0">
                <a:latin typeface="NikoshBAN" pitchFamily="2" charset="0"/>
                <a:cs typeface="NikoshBAN" pitchFamily="2" charset="0"/>
              </a:rPr>
              <a:t>জাতীয় সংগীত পরিবেশন।</a:t>
            </a:r>
            <a:endParaRPr lang="bn-BD" sz="6000" b="1" spc="150" dirty="0">
              <a:ln w="11430"/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1013459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4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548640" y="1219201"/>
            <a:ext cx="4846320" cy="4906963"/>
          </a:xfrm>
          <a:prstGeom prst="rect">
            <a:avLst/>
          </a:prstGeom>
        </p:spPr>
        <p:txBody>
          <a:bodyPr/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Wingdings" pitchFamily="2" charset="2"/>
              <a:buNone/>
            </a:pP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indent="0">
              <a:spcBef>
                <a:spcPts val="0"/>
              </a:spcBef>
              <a:buFont typeface="Wingdings" pitchFamily="2" charset="2"/>
              <a:buNone/>
            </a:pPr>
            <a:endParaRPr lang="en-US" sz="3600" b="1" smtClean="0">
              <a:latin typeface="NikoshBAN" pitchFamily="2" charset="0"/>
              <a:cs typeface="NikoshBAN" pitchFamily="2" charset="0"/>
            </a:endParaRPr>
          </a:p>
          <a:p>
            <a:pPr indent="0">
              <a:spcBef>
                <a:spcPts val="0"/>
              </a:spcBef>
              <a:buFont typeface="Wingdings" pitchFamily="2" charset="2"/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20240" y="381000"/>
            <a:ext cx="7132320" cy="10228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Delay 3"/>
          <p:cNvSpPr/>
          <p:nvPr/>
        </p:nvSpPr>
        <p:spPr>
          <a:xfrm rot="16200000">
            <a:off x="965953" y="1836421"/>
            <a:ext cx="4572003" cy="4468891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lay 5"/>
          <p:cNvSpPr/>
          <p:nvPr/>
        </p:nvSpPr>
        <p:spPr>
          <a:xfrm rot="16200000">
            <a:off x="5766549" y="1758430"/>
            <a:ext cx="4572003" cy="456033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2069013"/>
            <a:ext cx="1371600" cy="176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119" y="2209800"/>
            <a:ext cx="1097160" cy="1462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17508" y="4038597"/>
            <a:ext cx="446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gvt`weiæj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32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MvMi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G,‡R D”P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ivYxks‰Kj,VvKziMvI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০১৭23465917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18108" y="3962400"/>
            <a:ext cx="44688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৪৫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23/09/২০১৯</a:t>
            </a:r>
          </a:p>
        </p:txBody>
      </p:sp>
    </p:spTree>
    <p:extLst>
      <p:ext uri="{BB962C8B-B14F-4D97-AF65-F5344CB8AC3E}">
        <p14:creationId xmlns:p14="http://schemas.microsoft.com/office/powerpoint/2010/main" xmlns="" val="36058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0" y="2514600"/>
            <a:ext cx="39624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103632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altLang="en-US" sz="3200" b="1" dirty="0" smtClean="0">
                <a:latin typeface="NikoshBAN" pitchFamily="2" charset="0"/>
                <a:cs typeface="NikoshBAN" pitchFamily="2" charset="0"/>
              </a:rPr>
              <a:t>প্রাত্যহিক সমাবেশের কয়টি ধাপ?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793" y="2514600"/>
            <a:ext cx="339722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টি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780352" y="3316069"/>
            <a:ext cx="339559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316069"/>
            <a:ext cx="3886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971800" y="314007"/>
            <a:ext cx="4876800" cy="90519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-150" dirty="0">
              <a:ln>
                <a:solidFill>
                  <a:srgbClr val="C00000"/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9" y="1480458"/>
            <a:ext cx="10820400" cy="0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780352" y="5181600"/>
            <a:ext cx="3395665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10:6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343400"/>
            <a:ext cx="10515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 </a:t>
            </a:r>
            <a:r>
              <a:rPr lang="bn-BD" alt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 </a:t>
            </a:r>
            <a:r>
              <a:rPr lang="bn-BD" alt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পতাকার </a:t>
            </a:r>
            <a:r>
              <a:rPr lang="bn-BD" alt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দৈর্ঘ্য </a:t>
            </a:r>
            <a:r>
              <a:rPr lang="bn-BD" alt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প্রস্থের অনুপাত কত?</a:t>
            </a:r>
            <a:endParaRPr lang="en-US" sz="36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0353" y="5943600"/>
            <a:ext cx="3395664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10:8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9651" y="5943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10:4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5181600"/>
            <a:ext cx="3352800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12:6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756404">
            <a:off x="894037" y="3316069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</a:rPr>
              <a:t>√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756404">
            <a:off x="894037" y="5248210"/>
            <a:ext cx="1219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</a:rPr>
              <a:t>√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0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667003" y="3048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600200"/>
            <a:ext cx="10820400" cy="0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06929" y="3048000"/>
            <a:ext cx="89916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শপথ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সংগীত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মুখস্থ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8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14400"/>
            <a:ext cx="10439400" cy="56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486400"/>
            <a:ext cx="103632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800" b="1" spc="-150" dirty="0" err="1" smtClean="0">
                <a:ln w="38100">
                  <a:solidFill>
                    <a:srgbClr val="7030A0"/>
                  </a:solidFill>
                </a:ln>
                <a:solidFill>
                  <a:schemeClr val="accent1">
                    <a:lumMod val="75000"/>
                    <a:alpha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spc="-150" dirty="0" smtClean="0">
                <a:ln w="38100">
                  <a:solidFill>
                    <a:srgbClr val="7030A0"/>
                  </a:solidFill>
                </a:ln>
                <a:solidFill>
                  <a:schemeClr val="accent1">
                    <a:lumMod val="75000"/>
                    <a:alpha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-150" dirty="0" err="1" smtClean="0">
                <a:ln w="38100">
                  <a:solidFill>
                    <a:srgbClr val="7030A0"/>
                  </a:solidFill>
                </a:ln>
                <a:solidFill>
                  <a:schemeClr val="accent1">
                    <a:lumMod val="75000"/>
                    <a:alpha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-150" dirty="0">
              <a:ln w="38100">
                <a:solidFill>
                  <a:srgbClr val="7030A0"/>
                </a:solidFill>
              </a:ln>
              <a:solidFill>
                <a:schemeClr val="accent1">
                  <a:lumMod val="75000"/>
                  <a:alpha val="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2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b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3348990" y="-765811"/>
            <a:ext cx="4274820" cy="103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1171575"/>
            <a:ext cx="9677400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MvMi</a:t>
            </a:r>
            <a:r>
              <a:rPr lang="en-US" sz="28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G,‡R D”P </a:t>
            </a:r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ivYxks‰Kj,VvKziMvI</a:t>
            </a:r>
            <a:endParaRPr lang="en-US" sz="28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45896" y="304801"/>
            <a:ext cx="792670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চের</a:t>
            </a:r>
            <a:r>
              <a:rPr lang="en-US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alt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alt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49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819400"/>
            <a:ext cx="906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ত্যহিক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নিয়মাবলী</a:t>
            </a:r>
            <a:endParaRPr lang="en-US" sz="5400" b="1" dirty="0">
              <a:solidFill>
                <a:srgbClr val="0070C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76203" y="1828800"/>
            <a:ext cx="10787742" cy="0"/>
          </a:xfrm>
          <a:prstGeom prst="line">
            <a:avLst/>
          </a:prstGeom>
          <a:ln w="152400" cmpd="tri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95599" y="508337"/>
            <a:ext cx="5257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86000"/>
            <a:ext cx="9525000" cy="3124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প্রত্যাহিক সমাবেশ কি তা বলতে পারবে। </a:t>
            </a:r>
          </a:p>
          <a:p>
            <a:pPr>
              <a:defRPr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সমাবেশের ধারাবাহিক কার্যক্রম বর্ণনা করতে পারবে। 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1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90600"/>
            <a:ext cx="85344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9600" dirty="0" smtClean="0">
              <a:solidFill>
                <a:srgbClr val="002060"/>
              </a:solidFill>
              <a:latin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3048000"/>
            <a:ext cx="8534400" cy="29238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FF"/>
              </a:solidFill>
            </a:endParaRPr>
          </a:p>
          <a:p>
            <a:pPr algn="ctr" eaLnBrk="1" hangingPunct="1"/>
            <a:endParaRPr lang="bn-BD" alt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প্রত্যাহিক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সমাবেশের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নিয়মাবলী</a:t>
            </a:r>
            <a:endParaRPr lang="en-US" sz="4800" b="1" dirty="0">
              <a:solidFill>
                <a:srgbClr val="0070C0"/>
              </a:solidFill>
              <a:latin typeface="NikoshBAN" pitchFamily="2" charset="0"/>
            </a:endParaRPr>
          </a:p>
          <a:p>
            <a:pPr algn="ctr" eaLnBrk="1" hangingPunct="1"/>
            <a:endParaRPr lang="en-US" altLang="en-US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endParaRPr lang="en-US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6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48" y="1676400"/>
            <a:ext cx="9067800" cy="452119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5896" y="304801"/>
            <a:ext cx="7926704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চের</a:t>
            </a:r>
            <a:r>
              <a:rPr lang="en-US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alt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altLang="en-US" sz="5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altLang="en-US" sz="5400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10515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048000" y="304800"/>
            <a:ext cx="4724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523972"/>
            <a:ext cx="10820400" cy="0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2220992"/>
            <a:ext cx="8534400" cy="3570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 dirty="0">
              <a:solidFill>
                <a:srgbClr val="0000FF"/>
              </a:solidFill>
            </a:endParaRPr>
          </a:p>
          <a:p>
            <a:pPr algn="ctr" eaLnBrk="1" hangingPunct="1"/>
            <a:endParaRPr lang="bn-BD" alt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সমাবেশে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কি কি বিষয় উপস্থিত থাকবে?</a:t>
            </a:r>
            <a:endParaRPr lang="en-US" altLang="en-US" sz="1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endParaRPr lang="en-US" alt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6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3048000" y="304800"/>
            <a:ext cx="472439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 নেই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295400"/>
            <a:ext cx="10820400" cy="0"/>
          </a:xfrm>
          <a:prstGeom prst="line">
            <a:avLst/>
          </a:prstGeom>
          <a:ln w="127000" cap="rnd" cmpd="dbl">
            <a:solidFill>
              <a:srgbClr val="00B0F0">
                <a:alpha val="85000"/>
              </a:srgb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1524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শিক্ষার্থীরা 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প্রত্যহ 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 শুরু হওয়ার পূর্বে শৃংখলার সাথে সারিবদ্ধভাবে বিদ্যালয়ের সামনের মাঠে বা খোলা জায়গায় উপস্থিত হবে।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32398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শ্রেণি অনুসারে দাঁড়াবে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alt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537" y="3999368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 শিক্ষক, 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 শিক্ষক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শারীরিক শিক্ষক ও সমাবেশ পরিচালনাকারী শিক্ষার্থীরা যার যার নির্দিষ্ট স্থানে দাঁড়াবে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alt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2537" y="522667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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দাঁড়ানোর সময় অপেক্ষাকৃত কম উচ্চতার শিক্ষার্থীরা সামনে দাঁড়াবে</a:t>
            </a:r>
            <a:r>
              <a:rPr lang="bn-BD" alt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alt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বড়রা ক্রমান্বয়ে পিছনে দাঁড়াবে। </a:t>
            </a:r>
            <a:endParaRPr lang="en-US" alt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5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6969</TotalTime>
  <Words>344</Words>
  <Application>Microsoft Office PowerPoint</Application>
  <PresentationFormat>Custom</PresentationFormat>
  <Paragraphs>81</Paragraphs>
  <Slides>22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dj  piti.gogor abdul jabbar high school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DELL</cp:lastModifiedBy>
  <cp:revision>528</cp:revision>
  <dcterms:created xsi:type="dcterms:W3CDTF">2014-12-07T02:50:48Z</dcterms:created>
  <dcterms:modified xsi:type="dcterms:W3CDTF">2020-01-19T05:20:09Z</dcterms:modified>
</cp:coreProperties>
</file>