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9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0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0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4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2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4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6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6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9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1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1BC14-13CB-483D-B6DD-94971854061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47EC-FC51-4A8F-A77B-B46539019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C902F7-D2D1-46A7-9017-E8095F028511}"/>
              </a:ext>
            </a:extLst>
          </p:cNvPr>
          <p:cNvSpPr/>
          <p:nvPr/>
        </p:nvSpPr>
        <p:spPr>
          <a:xfrm>
            <a:off x="318052" y="344555"/>
            <a:ext cx="8468139" cy="614901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62B832-DE77-44A5-9112-D3CB7FE45DF4}"/>
              </a:ext>
            </a:extLst>
          </p:cNvPr>
          <p:cNvSpPr/>
          <p:nvPr/>
        </p:nvSpPr>
        <p:spPr>
          <a:xfrm>
            <a:off x="39756" y="33132"/>
            <a:ext cx="9051235" cy="6824868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9DAE47-10EC-47BA-8FE7-8B20BAEFE86C}"/>
              </a:ext>
            </a:extLst>
          </p:cNvPr>
          <p:cNvSpPr/>
          <p:nvPr/>
        </p:nvSpPr>
        <p:spPr>
          <a:xfrm>
            <a:off x="172277" y="198783"/>
            <a:ext cx="8772939" cy="646043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1E613A-7AF2-4EA7-995D-22260DB75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79" y="490330"/>
            <a:ext cx="2180604" cy="2813809"/>
          </a:xfrm>
          <a:prstGeom prst="ellipse">
            <a:avLst/>
          </a:prstGeom>
          <a:ln w="63500" cap="rnd">
            <a:solidFill>
              <a:schemeClr val="accent6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E05E6C-588B-4D93-B5E3-C1E432855FB4}"/>
              </a:ext>
            </a:extLst>
          </p:cNvPr>
          <p:cNvSpPr txBox="1"/>
          <p:nvPr/>
        </p:nvSpPr>
        <p:spPr>
          <a:xfrm>
            <a:off x="3257913" y="695313"/>
            <a:ext cx="460150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া।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উড়তো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কিশোরের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ঘুড়ি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খেলতো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লুকোচুরি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এতো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রাজপথ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সুসজ্জিত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6824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049"/>
    </mc:Choice>
    <mc:Fallback>
      <p:transition spd="slow" advTm="310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NikoshBAN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Md.Mahmud Hossain</dc:creator>
  <cp:lastModifiedBy>Md.Mahmud Hossain</cp:lastModifiedBy>
  <cp:revision>5</cp:revision>
  <dcterms:created xsi:type="dcterms:W3CDTF">2020-03-16T17:00:48Z</dcterms:created>
  <dcterms:modified xsi:type="dcterms:W3CDTF">2020-03-16T17:31:00Z</dcterms:modified>
</cp:coreProperties>
</file>