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2" r:id="rId3"/>
    <p:sldId id="257" r:id="rId4"/>
    <p:sldId id="269" r:id="rId5"/>
    <p:sldId id="261" r:id="rId6"/>
    <p:sldId id="273" r:id="rId7"/>
    <p:sldId id="262" r:id="rId8"/>
    <p:sldId id="263" r:id="rId9"/>
    <p:sldId id="268" r:id="rId10"/>
    <p:sldId id="266" r:id="rId11"/>
    <p:sldId id="265" r:id="rId12"/>
    <p:sldId id="274" r:id="rId13"/>
    <p:sldId id="276" r:id="rId14"/>
    <p:sldId id="264" r:id="rId15"/>
    <p:sldId id="275" r:id="rId16"/>
    <p:sldId id="277" r:id="rId17"/>
    <p:sldId id="279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9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6705600" cy="1066800"/>
          </a:xfrm>
        </p:spPr>
        <p:txBody>
          <a:bodyPr>
            <a:normAutofit fontScale="90000"/>
          </a:bodyPr>
          <a:lstStyle/>
          <a:p>
            <a:r>
              <a:rPr lang="bn-IN" sz="6700" dirty="0" smtClean="0">
                <a:solidFill>
                  <a:srgbClr val="FF0000"/>
                </a:solidFill>
              </a:rPr>
              <a:t>স্বাগত</a:t>
            </a:r>
            <a:r>
              <a:rPr lang="bn-IN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ages_0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33600"/>
            <a:ext cx="7162800" cy="3886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-learning-and-bangladesh-i-laarnin-o-baanlaadesh[1]">
            <a:hlinkClick r:id="" action="ppaction://media"/>
            <a:extLst>
              <a:ext uri="{FF2B5EF4-FFF2-40B4-BE49-F238E27FC236}">
                <a16:creationId xmlns:a16="http://schemas.microsoft.com/office/drawing/2014/main" xmlns="" xmlns:lc="http://schemas.openxmlformats.org/drawingml/2006/lockedCanvas" id="{6A3A5B9E-BA67-470B-9C75-2282EE416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438400"/>
            <a:ext cx="6096000" cy="3429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0"/>
            <a:ext cx="7772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এসো  আমরা ই- লার্নিংইয়ের  একটা ভিডিও  দেখি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57600" y="1752600"/>
          <a:ext cx="1520825" cy="417513"/>
        </p:xfrm>
        <a:graphic>
          <a:graphicData uri="http://schemas.openxmlformats.org/presentationml/2006/ole">
            <p:oleObj spid="_x0000_s1026" name="Packager Shell Object" showAsIcon="1" r:id="rId4" imgW="1521360" imgH="417600" progId="Package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84EE67-B2B9-4C9B-AFB2-9B81004C9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490361" cy="1676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8A6083-3FC3-40C1-87DF-E2D97E149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96547"/>
            <a:ext cx="2667000" cy="1706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C2EC0D-46CD-4712-9137-22ADF647A7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0"/>
            <a:ext cx="2895600" cy="1689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6A3330-6253-4FF1-AA9F-9884DB706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411428" cy="1867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902EEDD-32BC-4596-B874-7C9385A0C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29000"/>
            <a:ext cx="2543744" cy="19436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9D0C777-43D8-42A6-B46F-92D9B70D32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52800"/>
            <a:ext cx="2971800" cy="2019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 rot="10800000" flipV="1">
            <a:off x="914400" y="792034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আমরা আরও কিছু ছবি দেখি এবং চিন্তা করি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6388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কিভাবে অনলাইনের মাধ্যমে বিভিন্ন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শিক্ষা গ্রহণ করা যায় তা বুঝা যাচ্ছে।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4267200"/>
            <a:ext cx="3200400" cy="17526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প্রযুক্তি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 করে এটিএম বুথের মাধ্যমে টাকা উত্তোলন করা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DFF5F6-5D3A-490F-8D83-EB1490363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31242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00090E-D3F0-4884-BAA2-E0D1F1D68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38200"/>
            <a:ext cx="2532888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876800" y="4267200"/>
            <a:ext cx="3429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প্রযুক্তি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 করে মোবাইল ব্যাংকিং এর মাধ্যমে টাকা লেনদেন করা যায়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EA867C-D5A4-49B3-9F57-7AFDDD75A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2247314" cy="2430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E03D87-569F-4975-9EC2-F02302624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2743200" cy="22098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3048000"/>
            <a:ext cx="8077200" cy="3078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3000" y="3124200"/>
            <a:ext cx="75438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 লর্ড বায়রনের কন্যা এডা লাভলেস (১৮১৫-১৮৫২)।</a:t>
            </a:r>
          </a:p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১৮৩৩ সালে চার্লস ব্যাবেজের সাথে তাঁর পরিচয় হয় এবং তিনিই প্রোগ্রামিং এর ধারণার প্রবর্তক হিসেবে সম্মানিত হন। 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4">
            <a:extLst>
              <a:ext uri="{FF2B5EF4-FFF2-40B4-BE49-F238E27FC236}">
                <a16:creationId xmlns="" xmlns:a16="http://schemas.microsoft.com/office/drawing/2014/main" id="{623A527B-C653-479D-9DD4-CE06C7BD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11430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609600"/>
            <a:ext cx="32004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7F1AB91-1EAB-48CC-8B00-2B3FC03A5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25146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7200" y="3581400"/>
            <a:ext cx="84582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কম্পিউটারের আধুনিক জনক</a:t>
            </a:r>
            <a:endParaRPr lang="en-US" sz="24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চার্লস ব্যাবেজ।</a:t>
            </a:r>
          </a:p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তিনি একজন ইংরেজ প্রকৌশলী ও গণিতবিদ। তাঁর জন্ম ১৭৯১ খ্রিঃ এবং মৃত্যু ১৮৭১ খ্রিঃ।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তিনিই সর্ব প্রথম কম্পিউটারের প্রোগ্রামিং এর ড্রয়িং করেন। তাঁর ডিজাইন অনুসরণ করেই আজকের কম্পিউটারে বিকাশ হয়েছে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দলীয় কাজ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2574E93-DC74-4D19-AE34-80FBDDA0F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828"/>
          <a:stretch/>
        </p:blipFill>
        <p:spPr>
          <a:xfrm>
            <a:off x="2971800" y="1524000"/>
            <a:ext cx="3276601" cy="2209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914400" y="4191000"/>
            <a:ext cx="7162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কাজ– শিক্ষার  মান বৃদ্দিতে ই-লারনিং কী ভূমিকা রাখতে পারে 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দলে আলচনা  করে  ঊপস্থাপন  কর ।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685800"/>
            <a:ext cx="4495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8629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1676400"/>
            <a:ext cx="80772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0000"/>
                </a:solidFill>
              </a:rPr>
              <a:t>১। কম্পিউটারের  জনক কাকে বলা হয় ।                                </a:t>
            </a:r>
          </a:p>
          <a:p>
            <a:r>
              <a:rPr lang="bn-IN" sz="2400" dirty="0" smtClean="0">
                <a:solidFill>
                  <a:srgbClr val="FF0000"/>
                </a:solidFill>
              </a:rPr>
              <a:t>২।ফেজবুকের নির্মাতা  কে ছিল ।      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2060"/>
                </a:solidFill>
              </a:rPr>
              <a:t>বাড়ির কাজ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তথ্য ও যোগাযোগ  প্রযুক্তির উ</a:t>
            </a:r>
            <a:r>
              <a:rPr lang="en-US" dirty="0" err="1" smtClean="0">
                <a:solidFill>
                  <a:srgbClr val="FF0000"/>
                </a:solidFill>
              </a:rPr>
              <a:t>ন্নয়নে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 ৫ জন বিজ্ঞানীর আবদান</a:t>
            </a:r>
          </a:p>
          <a:p>
            <a:r>
              <a:rPr lang="bn-IN" dirty="0" smtClean="0">
                <a:solidFill>
                  <a:srgbClr val="FF0000"/>
                </a:solidFill>
              </a:rPr>
              <a:t>লিখে আনবে।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581400"/>
            <a:ext cx="6858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ধন্যবাদ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" name="Picture 2" descr="images_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33400"/>
            <a:ext cx="6781800" cy="2895599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পরিচিতি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3306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sz="1800" b="1" dirty="0" smtClean="0">
                <a:solidFill>
                  <a:srgbClr val="0070C0"/>
                </a:solidFill>
              </a:rPr>
              <a:t>কে এম হাসান মাহামুদ </a:t>
            </a:r>
          </a:p>
          <a:p>
            <a:pPr>
              <a:buNone/>
            </a:pPr>
            <a:r>
              <a:rPr lang="bn-IN" sz="1800" b="1" dirty="0" smtClean="0">
                <a:solidFill>
                  <a:srgbClr val="0070C0"/>
                </a:solidFill>
              </a:rPr>
              <a:t>সহকারী শিক্ষক</a:t>
            </a:r>
          </a:p>
          <a:p>
            <a:pPr>
              <a:buNone/>
            </a:pPr>
            <a:r>
              <a:rPr lang="bn-IN" sz="1800" b="1" dirty="0" smtClean="0">
                <a:solidFill>
                  <a:srgbClr val="0070C0"/>
                </a:solidFill>
              </a:rPr>
              <a:t>পাচুড়িয়া দাখিল মাদ্রাসা</a:t>
            </a:r>
          </a:p>
          <a:p>
            <a:pPr>
              <a:buNone/>
            </a:pPr>
            <a:r>
              <a:rPr lang="bn-IN" sz="1800" b="1" dirty="0" smtClean="0">
                <a:solidFill>
                  <a:srgbClr val="0070C0"/>
                </a:solidFill>
              </a:rPr>
              <a:t>মুকসুদপুর  গোপালগঞ্জ </a:t>
            </a:r>
          </a:p>
          <a:p>
            <a:pPr>
              <a:buNone/>
            </a:pPr>
            <a:r>
              <a:rPr lang="bn-IN" sz="1800" b="1" dirty="0" smtClean="0">
                <a:solidFill>
                  <a:srgbClr val="0070C0"/>
                </a:solidFill>
              </a:rPr>
              <a:t>মোবাইল নং-০১৭১৫০১৫৮২১ </a:t>
            </a:r>
          </a:p>
          <a:p>
            <a:pPr>
              <a:buNone/>
            </a:pPr>
            <a:r>
              <a:rPr lang="bn-IN" sz="1800" b="1" dirty="0" smtClean="0">
                <a:solidFill>
                  <a:srgbClr val="0070C0"/>
                </a:solidFill>
              </a:rPr>
              <a:t>ইমেইল –</a:t>
            </a:r>
            <a:r>
              <a:rPr lang="en-US" sz="1800" b="1" dirty="0" smtClean="0">
                <a:solidFill>
                  <a:srgbClr val="0070C0"/>
                </a:solidFill>
              </a:rPr>
              <a:t>mh1172406@gmail.com</a:t>
            </a:r>
            <a:endParaRPr lang="bn-IN" sz="1800" b="1" dirty="0" smtClean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819400"/>
            <a:ext cx="4038600" cy="3230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dirty="0" smtClean="0"/>
              <a:t>        </a:t>
            </a:r>
            <a:r>
              <a:rPr lang="bn-IN" dirty="0" smtClean="0">
                <a:solidFill>
                  <a:srgbClr val="FF0000"/>
                </a:solidFill>
              </a:rPr>
              <a:t>শ্রেণী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bn-IN" dirty="0" smtClean="0">
                <a:solidFill>
                  <a:srgbClr val="FF0000"/>
                </a:solidFill>
              </a:rPr>
              <a:t> নবম</a:t>
            </a:r>
          </a:p>
          <a:p>
            <a:pPr>
              <a:buNone/>
            </a:pPr>
            <a:r>
              <a:rPr lang="bn-IN" sz="1800" dirty="0" smtClean="0">
                <a:solidFill>
                  <a:srgbClr val="002060"/>
                </a:solidFill>
              </a:rPr>
              <a:t>    বিষয়ঃ-তথ্য ও যোগাযোগ প্রযুক্তি।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n-IN" sz="1800" dirty="0" smtClean="0">
                <a:solidFill>
                  <a:srgbClr val="002060"/>
                </a:solidFill>
              </a:rPr>
              <a:t>    </a:t>
            </a:r>
            <a:r>
              <a:rPr lang="en-US" sz="1800" dirty="0" smtClean="0">
                <a:solidFill>
                  <a:srgbClr val="002060"/>
                </a:solidFill>
              </a:rPr>
              <a:t> অ</a:t>
            </a:r>
            <a:r>
              <a:rPr lang="bn-IN" sz="1800" dirty="0" smtClean="0">
                <a:solidFill>
                  <a:srgbClr val="002060"/>
                </a:solidFill>
              </a:rPr>
              <a:t>ধ্যয়ঃ-১ম</a:t>
            </a:r>
          </a:p>
          <a:p>
            <a:pPr>
              <a:buNone/>
            </a:pPr>
            <a:r>
              <a:rPr lang="bn-IN" sz="1800" dirty="0" smtClean="0">
                <a:solidFill>
                  <a:srgbClr val="002060"/>
                </a:solidFill>
              </a:rPr>
              <a:t>    সময়ঃ-৫০মিনিট</a:t>
            </a:r>
          </a:p>
          <a:p>
            <a:pPr>
              <a:buNone/>
            </a:pPr>
            <a:r>
              <a:rPr lang="bn-IN" sz="1800" dirty="0" smtClean="0">
                <a:solidFill>
                  <a:srgbClr val="002060"/>
                </a:solidFill>
              </a:rPr>
              <a:t>     তারিখঃ-১৪/০৩/২০২০ইং- 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5" name="Picture 4" descr="WIN_20200312_22_21_48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447800"/>
            <a:ext cx="1371600" cy="106017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761999"/>
          </a:xfrm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002060"/>
                </a:solidFill>
              </a:rPr>
              <a:t>এসো আমরা কিছু মানুষের ছবি দেখে নেই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562600"/>
            <a:ext cx="6324600" cy="914400"/>
          </a:xfrm>
        </p:spPr>
        <p:txBody>
          <a:bodyPr>
            <a:noAutofit/>
          </a:bodyPr>
          <a:lstStyle/>
          <a:p>
            <a:pPr algn="l"/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ক্ষেএে তথ্যও যোগাযোগ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 অনুধাবন করা যাচ্ছে।</a:t>
            </a:r>
            <a:endParaRPr lang="bn-IN" sz="20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DE5BF66-4CAE-40EC-BF0D-356D79017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1752600" cy="1547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C:\Documents and Settings\Smart\Desktop\Upload Content\ICT PICTURE\Less-1 PG-2 &amp; 3 ICT Goroto.png">
            <a:extLst>
              <a:ext uri="{FF2B5EF4-FFF2-40B4-BE49-F238E27FC236}">
                <a16:creationId xmlns:a16="http://schemas.microsoft.com/office/drawing/2014/main" xmlns="" id="{D01F5E7B-013A-4C92-85EC-6A5631791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1905000" cy="1523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7C6177-B29A-40A8-B849-9EBE76794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810000"/>
            <a:ext cx="1981200" cy="1678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AB2DCC8B-21E3-4A36-8B6D-D40F5A23D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638800" y="2133600"/>
            <a:ext cx="1981200" cy="158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CF0CA979-D8F9-47B3-8FCF-732236EEA3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19050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FB113C-D5C2-4E5C-B288-B480E9907C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3810000"/>
            <a:ext cx="2286000" cy="1606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031FB53-254F-4245-BF3E-F93D3D98C852}"/>
              </a:ext>
            </a:extLst>
          </p:cNvPr>
          <p:cNvSpPr/>
          <p:nvPr/>
        </p:nvSpPr>
        <p:spPr>
          <a:xfrm>
            <a:off x="0" y="304800"/>
            <a:ext cx="8839200" cy="6553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xmlns="" id="{F8219128-10D0-402C-9890-384BA8F0F0B1}"/>
              </a:ext>
            </a:extLst>
          </p:cNvPr>
          <p:cNvGrpSpPr/>
          <p:nvPr/>
        </p:nvGrpSpPr>
        <p:grpSpPr>
          <a:xfrm>
            <a:off x="-209227" y="0"/>
            <a:ext cx="9144000" cy="6858000"/>
            <a:chOff x="0" y="0"/>
            <a:chExt cx="9144000" cy="6858000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0BB54C8-DA5B-42A0-817C-A28DDFB7308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8EA68DA-37EB-40FE-B119-22ECD22949F8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8397BAC-785E-471D-A88D-47083D259B98}"/>
              </a:ext>
            </a:extLst>
          </p:cNvPr>
          <p:cNvSpPr/>
          <p:nvPr/>
        </p:nvSpPr>
        <p:spPr>
          <a:xfrm>
            <a:off x="152401" y="838200"/>
            <a:ext cx="8534400" cy="5232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আমরা কিছু মানুষের ছবি দেখে নেই......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213E26-05F9-49CE-813B-FB5CC883F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752600"/>
            <a:ext cx="1294140" cy="1597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AF98F54-FB60-4D14-9B43-25202BD68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752600"/>
            <a:ext cx="1192490" cy="16741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4AB1E55-497F-42BB-B403-2E4972CEC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1752600"/>
            <a:ext cx="1223579" cy="175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6F1EAD8-1010-4BD9-8FE6-AFF5074BD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752600"/>
            <a:ext cx="1447800" cy="167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1F2821-06EB-4EE0-8668-8473448F16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752600"/>
            <a:ext cx="1283779" cy="175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3014B34-B60D-4DD0-B7DA-CE4670063A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657600"/>
            <a:ext cx="1312409" cy="1447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6D7E6D4-3C27-4E9A-92D3-95F103D318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657600"/>
            <a:ext cx="1063583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5AFB5F3-F35D-41A4-8E10-9A5080F09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3657600"/>
            <a:ext cx="1286351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9C2CFB2-7D97-4910-916D-ED0200A772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3657600"/>
            <a:ext cx="1310122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9A0206D-A083-4EC6-9AF0-5CD6534407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657600"/>
            <a:ext cx="1166027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D942237-AE34-4A2A-A63D-FAA09950C6DF}"/>
              </a:ext>
            </a:extLst>
          </p:cNvPr>
          <p:cNvSpPr/>
          <p:nvPr/>
        </p:nvSpPr>
        <p:spPr>
          <a:xfrm>
            <a:off x="381000" y="5334000"/>
            <a:ext cx="8400097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F072B66-BA75-4709-BBA7-C669114EB97E}"/>
              </a:ext>
            </a:extLst>
          </p:cNvPr>
          <p:cNvSpPr/>
          <p:nvPr/>
        </p:nvSpPr>
        <p:spPr>
          <a:xfrm>
            <a:off x="685800" y="5410200"/>
            <a:ext cx="7942897" cy="990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গণিতবিদ এবং কম্পিউটার বিজ্ঞানী।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4462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CDA0AD67-29E2-462D-9192-02F3E4AA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" y="4038600"/>
            <a:ext cx="2286000" cy="1850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38052C-01DC-4604-B322-DCD1552A9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4191000"/>
            <a:ext cx="2209800" cy="1888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4"/>
          <p:cNvSpPr/>
          <p:nvPr/>
        </p:nvSpPr>
        <p:spPr>
          <a:xfrm>
            <a:off x="1981200" y="838200"/>
            <a:ext cx="5105400" cy="3124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ত</a:t>
            </a:r>
            <a:r>
              <a:rPr lang="bn-IN" sz="2800" dirty="0" smtClean="0">
                <a:solidFill>
                  <a:srgbClr val="FF0000"/>
                </a:solidFill>
              </a:rPr>
              <a:t>থ্য ও যোগাযোগ প্রযুক্তি এবং আমাদের বাংলাদশ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981200"/>
          </a:xfrm>
        </p:spPr>
        <p:txBody>
          <a:bodyPr>
            <a:norm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শিখনফল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971800"/>
          </a:xfrm>
        </p:spPr>
        <p:txBody>
          <a:bodyPr>
            <a:normAutofit/>
          </a:bodyPr>
          <a:lstStyle/>
          <a:p>
            <a:pPr algn="l"/>
            <a:r>
              <a:rPr lang="bn-BD" sz="1800" dirty="0" smtClean="0">
                <a:solidFill>
                  <a:srgbClr val="002060"/>
                </a:solidFill>
              </a:rPr>
              <a:t>১। তথ্য ও যোগাযোগ প্রযুক্তির গুরুত্ব ব্যাখ্যা করতে পারবে</a:t>
            </a:r>
            <a:r>
              <a:rPr lang="en-US" sz="1800" dirty="0" smtClean="0">
                <a:solidFill>
                  <a:srgbClr val="002060"/>
                </a:solidFill>
              </a:rPr>
              <a:t>।</a:t>
            </a:r>
          </a:p>
          <a:p>
            <a:pPr algn="l"/>
            <a:r>
              <a:rPr lang="bn-BD" sz="1800" dirty="0" smtClean="0">
                <a:solidFill>
                  <a:srgbClr val="002060"/>
                </a:solidFill>
              </a:rPr>
              <a:t>২। তথ্য ও যোগাযোগ প্রযুক্তি সংশ্লিষ্ট ব্যক্তিবর্গের</a:t>
            </a:r>
            <a:r>
              <a:rPr lang="bn-IN" sz="1800" dirty="0" smtClean="0">
                <a:solidFill>
                  <a:srgbClr val="002060"/>
                </a:solidFill>
              </a:rPr>
              <a:t>                     </a:t>
            </a:r>
          </a:p>
          <a:p>
            <a:pPr algn="l"/>
            <a:r>
              <a:rPr lang="bn-BD" sz="1800" dirty="0" smtClean="0">
                <a:solidFill>
                  <a:srgbClr val="002060"/>
                </a:solidFill>
              </a:rPr>
              <a:t> অ</a:t>
            </a:r>
            <a:r>
              <a:rPr lang="en-US" sz="1800" dirty="0" err="1" smtClean="0">
                <a:solidFill>
                  <a:srgbClr val="002060"/>
                </a:solidFill>
              </a:rPr>
              <a:t>বদান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bn-IN" sz="1800" dirty="0" smtClean="0">
                <a:solidFill>
                  <a:srgbClr val="002060"/>
                </a:solidFill>
              </a:rPr>
              <a:t> </a:t>
            </a:r>
            <a:r>
              <a:rPr lang="bn-BD" sz="1800" dirty="0" smtClean="0">
                <a:solidFill>
                  <a:srgbClr val="002060"/>
                </a:solidFill>
              </a:rPr>
              <a:t>সংক্ষেপে বর্ণনা করতে পারবে;</a:t>
            </a:r>
          </a:p>
          <a:p>
            <a:pPr algn="l"/>
            <a:r>
              <a:rPr lang="bn-BD" sz="1800" dirty="0" smtClean="0">
                <a:solidFill>
                  <a:srgbClr val="002060"/>
                </a:solidFill>
              </a:rPr>
              <a:t>৩। বাংলাদেশে ই-লার্নিং এর গুরুত্ব ব্যাখ্যা করতে পারবে</a:t>
            </a:r>
            <a:r>
              <a:rPr lang="bn-IN" sz="1800" dirty="0" smtClean="0">
                <a:solidFill>
                  <a:srgbClr val="002060"/>
                </a:solidFill>
              </a:rPr>
              <a:t>  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mart\Desktop\Upload Content\ICT PICTURE\Less-1 PG-2 &amp; 3 ICT Goroto.png">
            <a:extLst>
              <a:ext uri="{FF2B5EF4-FFF2-40B4-BE49-F238E27FC236}">
                <a16:creationId xmlns:a16="http://schemas.microsoft.com/office/drawing/2014/main" xmlns="" id="{18C45903-CBF6-4DDF-B674-1967B908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4648200" cy="3276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4495800"/>
            <a:ext cx="7010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তথ্য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প্রযুক্তি</a:t>
            </a: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 err="1" smtClean="0">
                <a:solidFill>
                  <a:srgbClr val="FF0000"/>
                </a:solidFill>
              </a:rPr>
              <a:t>কল্যাণে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পুরো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bn-IN" sz="2000" dirty="0" smtClean="0">
                <a:solidFill>
                  <a:srgbClr val="FF0000"/>
                </a:solidFill>
              </a:rPr>
              <a:t>পৃথিবী এখন অমাদের হাতের মুঠোয়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32D2AA-3AFB-438F-8211-39B6C3D11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95400" y="1752600"/>
            <a:ext cx="2430781" cy="2035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86AC40-01D4-418C-8E3F-74AE166CC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752600"/>
            <a:ext cx="24384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371600" y="4419600"/>
            <a:ext cx="6324600" cy="18288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প্রযুক্তি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 করে জটিল রোগ নির্ণয় ও অপারেশনের কাজ করা যায়।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31FB53-254F-4245-BF3E-F93D3D98C852}"/>
              </a:ext>
            </a:extLst>
          </p:cNvPr>
          <p:cNvSpPr/>
          <p:nvPr/>
        </p:nvSpPr>
        <p:spPr>
          <a:xfrm>
            <a:off x="0" y="0"/>
            <a:ext cx="11785600" cy="6553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31FB53-254F-4245-BF3E-F93D3D98C852}"/>
              </a:ext>
            </a:extLst>
          </p:cNvPr>
          <p:cNvSpPr/>
          <p:nvPr/>
        </p:nvSpPr>
        <p:spPr>
          <a:xfrm>
            <a:off x="152400" y="152400"/>
            <a:ext cx="11785600" cy="6553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4048" y="3244334"/>
            <a:ext cx="5873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133BEA20-2383-4288-A0DF-639CEAAC2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19200" y="1219200"/>
            <a:ext cx="6858000" cy="34090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5000" y="304800"/>
            <a:ext cx="563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একক কাজ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685800" y="4800600"/>
            <a:ext cx="8001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000" dirty="0" smtClean="0"/>
              <a:t>প্রশ্ন  - চিকিৎসা  ক্ষেত্র তথ্য ও যোগাযোগ প্রযুক্তির  গুরুত্ব লিখ </a:t>
            </a:r>
            <a:r>
              <a:rPr lang="bn-IN" dirty="0" smtClean="0"/>
              <a:t>।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332</Words>
  <Application>Microsoft Office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স্বাগত </vt:lpstr>
      <vt:lpstr>পরিচিতি</vt:lpstr>
      <vt:lpstr>এসো আমরা কিছু মানুষের ছবি দেখে নেই</vt:lpstr>
      <vt:lpstr>Slide 4</vt:lpstr>
      <vt:lpstr>Slide 5</vt:lpstr>
      <vt:lpstr>শিখনফল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দলীয় কাজ </vt:lpstr>
      <vt:lpstr>Slide 16</vt:lpstr>
      <vt:lpstr>বাড়ির কাজ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 </dc:title>
  <dc:creator>win10</dc:creator>
  <cp:lastModifiedBy>win10</cp:lastModifiedBy>
  <cp:revision>95</cp:revision>
  <dcterms:created xsi:type="dcterms:W3CDTF">2006-08-16T00:00:00Z</dcterms:created>
  <dcterms:modified xsi:type="dcterms:W3CDTF">2020-03-16T07:57:42Z</dcterms:modified>
</cp:coreProperties>
</file>