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61" r:id="rId7"/>
    <p:sldId id="276" r:id="rId8"/>
    <p:sldId id="263" r:id="rId9"/>
    <p:sldId id="264" r:id="rId10"/>
    <p:sldId id="277" r:id="rId11"/>
    <p:sldId id="267" r:id="rId12"/>
    <p:sldId id="265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 varScale="1">
        <p:scale>
          <a:sx n="40" d="100"/>
          <a:sy n="4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7" y="2057400"/>
            <a:ext cx="4119563" cy="411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1" y="3810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6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75325"/>
              </p:ext>
            </p:extLst>
          </p:nvPr>
        </p:nvGraphicFramePr>
        <p:xfrm>
          <a:off x="3867150" y="3209925"/>
          <a:ext cx="1408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408680" imgH="437760" progId="Package">
                  <p:embed/>
                </p:oleObj>
              </mc:Choice>
              <mc:Fallback>
                <p:oleObj name="Packager Shell Object" showAsIcon="1" r:id="rId3" imgW="1408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7150" y="3209925"/>
                        <a:ext cx="14081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9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49382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4151" y="2472759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48200" y="2611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6100" y="2447803"/>
            <a:ext cx="1981200" cy="630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0351" y="3518846"/>
            <a:ext cx="211584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0600" y="3633146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13418" y="3598509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0351" y="44577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53000" y="4648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4620491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0351" y="5638800"/>
            <a:ext cx="203964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76800" y="58674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34200" y="5638800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7964" y="1195387"/>
            <a:ext cx="2092036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ডঙ্কা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57712" y="1423986"/>
            <a:ext cx="1068896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53200" y="1338261"/>
            <a:ext cx="199851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জয়ঢাক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0"/>
            <a:ext cx="8409709" cy="6006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2381002"/>
            <a:ext cx="4953000" cy="971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114800"/>
            <a:ext cx="5943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095500"/>
            <a:ext cx="28956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311236" y="775854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4762500"/>
            <a:ext cx="6934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২।সাম্য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942975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642286"/>
            <a:ext cx="64770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g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81216"/>
            <a:ext cx="6629400" cy="3086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2514600" y="0"/>
            <a:ext cx="3886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130" y="4666735"/>
            <a:ext cx="5791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705853"/>
            <a:ext cx="29718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3886200"/>
            <a:ext cx="4419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এনামুল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রনসিংহ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ধুবাউরা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 smtClean="0"/>
              <a:t>পাঠ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2" y="969079"/>
            <a:ext cx="4568538" cy="1757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other teres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93" y="941370"/>
            <a:ext cx="3886200" cy="1784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ofi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0" y="3810000"/>
            <a:ext cx="3973043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533093" y="70685"/>
            <a:ext cx="5867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3031" y="6209431"/>
            <a:ext cx="5867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elen kil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731" y="3733800"/>
            <a:ext cx="37338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056410" y="3018557"/>
            <a:ext cx="2417618" cy="27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8731" y="3018557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805487"/>
            <a:ext cx="2743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8731" y="5828431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হেলেন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কিলার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2362200"/>
            <a:ext cx="48006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732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u="heavy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u="heavy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heavy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u="heavy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heavy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u="heavy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heavy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az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286000"/>
            <a:ext cx="200025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2125" y="1752600"/>
            <a:ext cx="2124075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267200"/>
            <a:ext cx="29718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57200"/>
            <a:ext cx="34290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2209800"/>
            <a:ext cx="73152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58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532575" y="1393159"/>
            <a:ext cx="4769730" cy="4769730"/>
          </a:xfrm>
          <a:prstGeom prst="blockArc">
            <a:avLst>
              <a:gd name="adj1" fmla="val 12936119"/>
              <a:gd name="adj2" fmla="val 16910058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684037" y="1151654"/>
            <a:ext cx="4769730" cy="4769730"/>
          </a:xfrm>
          <a:prstGeom prst="blockArc">
            <a:avLst>
              <a:gd name="adj1" fmla="val 8088939"/>
              <a:gd name="adj2" fmla="val 12515178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824473" y="1304196"/>
            <a:ext cx="4769730" cy="4769730"/>
          </a:xfrm>
          <a:prstGeom prst="blockArc">
            <a:avLst>
              <a:gd name="adj1" fmla="val 3616814"/>
              <a:gd name="adj2" fmla="val 8395016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209837" y="1424096"/>
            <a:ext cx="5570234" cy="4806887"/>
          </a:xfrm>
          <a:prstGeom prst="blockArc">
            <a:avLst>
              <a:gd name="adj1" fmla="val 20520000"/>
              <a:gd name="adj2" fmla="val 3240000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598501" y="1405983"/>
            <a:ext cx="4769730" cy="4769730"/>
          </a:xfrm>
          <a:prstGeom prst="blockArc">
            <a:avLst>
              <a:gd name="adj1" fmla="val 16810944"/>
              <a:gd name="adj2" fmla="val 20576781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897942" y="2730528"/>
            <a:ext cx="2194024" cy="2194024"/>
          </a:xfrm>
          <a:custGeom>
            <a:avLst/>
            <a:gdLst>
              <a:gd name="connsiteX0" fmla="*/ 0 w 2194024"/>
              <a:gd name="connsiteY0" fmla="*/ 1097012 h 2194024"/>
              <a:gd name="connsiteX1" fmla="*/ 1097012 w 2194024"/>
              <a:gd name="connsiteY1" fmla="*/ 0 h 2194024"/>
              <a:gd name="connsiteX2" fmla="*/ 2194024 w 2194024"/>
              <a:gd name="connsiteY2" fmla="*/ 1097012 h 2194024"/>
              <a:gd name="connsiteX3" fmla="*/ 1097012 w 2194024"/>
              <a:gd name="connsiteY3" fmla="*/ 2194024 h 2194024"/>
              <a:gd name="connsiteX4" fmla="*/ 0 w 2194024"/>
              <a:gd name="connsiteY4" fmla="*/ 1097012 h 21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024" h="2194024">
                <a:moveTo>
                  <a:pt x="0" y="1097012"/>
                </a:moveTo>
                <a:cubicBezTo>
                  <a:pt x="0" y="491149"/>
                  <a:pt x="491149" y="0"/>
                  <a:pt x="1097012" y="0"/>
                </a:cubicBezTo>
                <a:cubicBezTo>
                  <a:pt x="1702875" y="0"/>
                  <a:pt x="2194024" y="491149"/>
                  <a:pt x="2194024" y="1097012"/>
                </a:cubicBezTo>
                <a:cubicBezTo>
                  <a:pt x="2194024" y="1702875"/>
                  <a:pt x="1702875" y="2194024"/>
                  <a:pt x="1097012" y="2194024"/>
                </a:cubicBezTo>
                <a:cubicBezTo>
                  <a:pt x="491149" y="2194024"/>
                  <a:pt x="0" y="1702875"/>
                  <a:pt x="0" y="1097012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3857" tIns="403857" rIns="403857" bIns="40385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686731" y="428829"/>
            <a:ext cx="1416929" cy="2138271"/>
          </a:xfrm>
          <a:custGeom>
            <a:avLst/>
            <a:gdLst>
              <a:gd name="connsiteX0" fmla="*/ 0 w 1416929"/>
              <a:gd name="connsiteY0" fmla="*/ 1069136 h 2138271"/>
              <a:gd name="connsiteX1" fmla="*/ 708465 w 1416929"/>
              <a:gd name="connsiteY1" fmla="*/ 0 h 2138271"/>
              <a:gd name="connsiteX2" fmla="*/ 1416930 w 1416929"/>
              <a:gd name="connsiteY2" fmla="*/ 1069136 h 2138271"/>
              <a:gd name="connsiteX3" fmla="*/ 708465 w 1416929"/>
              <a:gd name="connsiteY3" fmla="*/ 2138272 h 2138271"/>
              <a:gd name="connsiteX4" fmla="*/ 0 w 1416929"/>
              <a:gd name="connsiteY4" fmla="*/ 1069136 h 21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929" h="2138271">
                <a:moveTo>
                  <a:pt x="0" y="1069136"/>
                </a:moveTo>
                <a:cubicBezTo>
                  <a:pt x="0" y="478668"/>
                  <a:pt x="317191" y="0"/>
                  <a:pt x="708465" y="0"/>
                </a:cubicBezTo>
                <a:cubicBezTo>
                  <a:pt x="1099739" y="0"/>
                  <a:pt x="1416930" y="478668"/>
                  <a:pt x="1416930" y="1069136"/>
                </a:cubicBezTo>
                <a:cubicBezTo>
                  <a:pt x="1416930" y="1659604"/>
                  <a:pt x="1099739" y="2138272"/>
                  <a:pt x="708465" y="2138272"/>
                </a:cubicBezTo>
                <a:cubicBezTo>
                  <a:pt x="317191" y="2138272"/>
                  <a:pt x="0" y="1659604"/>
                  <a:pt x="0" y="106913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064" tIns="348703" rIns="243064" bIns="34870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১৯৭৬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31366" y="1524004"/>
            <a:ext cx="2358293" cy="3167315"/>
          </a:xfrm>
          <a:custGeom>
            <a:avLst/>
            <a:gdLst>
              <a:gd name="connsiteX0" fmla="*/ 0 w 2358293"/>
              <a:gd name="connsiteY0" fmla="*/ 1583658 h 3167315"/>
              <a:gd name="connsiteX1" fmla="*/ 1179147 w 2358293"/>
              <a:gd name="connsiteY1" fmla="*/ 0 h 3167315"/>
              <a:gd name="connsiteX2" fmla="*/ 2358294 w 2358293"/>
              <a:gd name="connsiteY2" fmla="*/ 1583658 h 3167315"/>
              <a:gd name="connsiteX3" fmla="*/ 1179147 w 2358293"/>
              <a:gd name="connsiteY3" fmla="*/ 3167316 h 3167315"/>
              <a:gd name="connsiteX4" fmla="*/ 0 w 2358293"/>
              <a:gd name="connsiteY4" fmla="*/ 1583658 h 316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8293" h="3167315">
                <a:moveTo>
                  <a:pt x="0" y="1583658"/>
                </a:moveTo>
                <a:cubicBezTo>
                  <a:pt x="0" y="709028"/>
                  <a:pt x="527922" y="0"/>
                  <a:pt x="1179147" y="0"/>
                </a:cubicBezTo>
                <a:cubicBezTo>
                  <a:pt x="1830372" y="0"/>
                  <a:pt x="2358294" y="709028"/>
                  <a:pt x="2358294" y="1583658"/>
                </a:cubicBezTo>
                <a:cubicBezTo>
                  <a:pt x="2358294" y="2458288"/>
                  <a:pt x="1830372" y="3167316"/>
                  <a:pt x="1179147" y="3167316"/>
                </a:cubicBezTo>
                <a:cubicBezTo>
                  <a:pt x="527922" y="3167316"/>
                  <a:pt x="0" y="2458288"/>
                  <a:pt x="0" y="15836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0924" tIns="499403" rIns="380924" bIns="49940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১৮৯৯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মহাকুমার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33236" y="4863361"/>
            <a:ext cx="2062018" cy="1697692"/>
          </a:xfrm>
          <a:custGeom>
            <a:avLst/>
            <a:gdLst>
              <a:gd name="connsiteX0" fmla="*/ 0 w 2062018"/>
              <a:gd name="connsiteY0" fmla="*/ 848846 h 1697692"/>
              <a:gd name="connsiteX1" fmla="*/ 1031009 w 2062018"/>
              <a:gd name="connsiteY1" fmla="*/ 0 h 1697692"/>
              <a:gd name="connsiteX2" fmla="*/ 2062018 w 2062018"/>
              <a:gd name="connsiteY2" fmla="*/ 848846 h 1697692"/>
              <a:gd name="connsiteX3" fmla="*/ 1031009 w 2062018"/>
              <a:gd name="connsiteY3" fmla="*/ 1697692 h 1697692"/>
              <a:gd name="connsiteX4" fmla="*/ 0 w 2062018"/>
              <a:gd name="connsiteY4" fmla="*/ 848846 h 169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18" h="1697692">
                <a:moveTo>
                  <a:pt x="0" y="848846"/>
                </a:moveTo>
                <a:cubicBezTo>
                  <a:pt x="0" y="380041"/>
                  <a:pt x="461598" y="0"/>
                  <a:pt x="1031009" y="0"/>
                </a:cubicBezTo>
                <a:cubicBezTo>
                  <a:pt x="1600420" y="0"/>
                  <a:pt x="2062018" y="380041"/>
                  <a:pt x="2062018" y="848846"/>
                </a:cubicBezTo>
                <a:cubicBezTo>
                  <a:pt x="2062018" y="1317651"/>
                  <a:pt x="1600420" y="1697692"/>
                  <a:pt x="1031009" y="1697692"/>
                </a:cubicBezTo>
                <a:cubicBezTo>
                  <a:pt x="461598" y="1697692"/>
                  <a:pt x="0" y="1317651"/>
                  <a:pt x="0" y="84884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56" tIns="279101" rIns="332456" bIns="27910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উপাধিঃ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37457" y="4319705"/>
            <a:ext cx="2578989" cy="1738729"/>
          </a:xfrm>
          <a:custGeom>
            <a:avLst/>
            <a:gdLst>
              <a:gd name="connsiteX0" fmla="*/ 0 w 2578989"/>
              <a:gd name="connsiteY0" fmla="*/ 869365 h 1738729"/>
              <a:gd name="connsiteX1" fmla="*/ 1289495 w 2578989"/>
              <a:gd name="connsiteY1" fmla="*/ 0 h 1738729"/>
              <a:gd name="connsiteX2" fmla="*/ 2578990 w 2578989"/>
              <a:gd name="connsiteY2" fmla="*/ 869365 h 1738729"/>
              <a:gd name="connsiteX3" fmla="*/ 1289495 w 2578989"/>
              <a:gd name="connsiteY3" fmla="*/ 1738730 h 1738729"/>
              <a:gd name="connsiteX4" fmla="*/ 0 w 2578989"/>
              <a:gd name="connsiteY4" fmla="*/ 869365 h 17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989" h="1738729">
                <a:moveTo>
                  <a:pt x="0" y="869365"/>
                </a:moveTo>
                <a:cubicBezTo>
                  <a:pt x="0" y="389228"/>
                  <a:pt x="577327" y="0"/>
                  <a:pt x="1289495" y="0"/>
                </a:cubicBezTo>
                <a:cubicBezTo>
                  <a:pt x="2001663" y="0"/>
                  <a:pt x="2578990" y="389228"/>
                  <a:pt x="2578990" y="869365"/>
                </a:cubicBezTo>
                <a:cubicBezTo>
                  <a:pt x="2578990" y="1349502"/>
                  <a:pt x="2001663" y="1738730"/>
                  <a:pt x="1289495" y="1738730"/>
                </a:cubicBezTo>
                <a:cubicBezTo>
                  <a:pt x="577327" y="1738730"/>
                  <a:pt x="0" y="1349502"/>
                  <a:pt x="0" y="8693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164" tIns="285111" rIns="408164" bIns="2851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কর্মঃপ্রবন্ধ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নাটক,উপন্যাস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গজল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836451" y="1271701"/>
            <a:ext cx="2373712" cy="2300315"/>
          </a:xfrm>
          <a:custGeom>
            <a:avLst/>
            <a:gdLst>
              <a:gd name="connsiteX0" fmla="*/ 0 w 2373712"/>
              <a:gd name="connsiteY0" fmla="*/ 1150158 h 2300315"/>
              <a:gd name="connsiteX1" fmla="*/ 1186856 w 2373712"/>
              <a:gd name="connsiteY1" fmla="*/ 0 h 2300315"/>
              <a:gd name="connsiteX2" fmla="*/ 2373712 w 2373712"/>
              <a:gd name="connsiteY2" fmla="*/ 1150158 h 2300315"/>
              <a:gd name="connsiteX3" fmla="*/ 1186856 w 2373712"/>
              <a:gd name="connsiteY3" fmla="*/ 2300316 h 2300315"/>
              <a:gd name="connsiteX4" fmla="*/ 0 w 2373712"/>
              <a:gd name="connsiteY4" fmla="*/ 1150158 h 230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712" h="2300315">
                <a:moveTo>
                  <a:pt x="0" y="1150158"/>
                </a:moveTo>
                <a:cubicBezTo>
                  <a:pt x="0" y="514943"/>
                  <a:pt x="531374" y="0"/>
                  <a:pt x="1186856" y="0"/>
                </a:cubicBezTo>
                <a:cubicBezTo>
                  <a:pt x="1842338" y="0"/>
                  <a:pt x="2373712" y="514943"/>
                  <a:pt x="2373712" y="1150158"/>
                </a:cubicBezTo>
                <a:cubicBezTo>
                  <a:pt x="2373712" y="1785373"/>
                  <a:pt x="1842338" y="2300316"/>
                  <a:pt x="1186856" y="2300316"/>
                </a:cubicBezTo>
                <a:cubicBezTo>
                  <a:pt x="531374" y="2300316"/>
                  <a:pt x="0" y="1785373"/>
                  <a:pt x="0" y="11501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182" tIns="372433" rIns="383182" bIns="37243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বাঁশি,সাম্যবাদী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সর্বহারা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অগ্নিবীণা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33500"/>
            <a:ext cx="84582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381000"/>
            <a:ext cx="3352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ob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06602"/>
            <a:ext cx="8534400" cy="4844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9144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233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MAMUN</cp:lastModifiedBy>
  <cp:revision>73</cp:revision>
  <dcterms:created xsi:type="dcterms:W3CDTF">2006-08-16T00:00:00Z</dcterms:created>
  <dcterms:modified xsi:type="dcterms:W3CDTF">2020-03-14T10:12:46Z</dcterms:modified>
</cp:coreProperties>
</file>