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B05-06E6-43DA-92D4-2E33F00FE5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4086-770D-4169-9DEB-3E1C5921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mtClean="0"/>
              <a:t>দুটি প্রশ্নের মাধ্যমে </a:t>
            </a:r>
            <a:r>
              <a:rPr lang="bn-BD" smtClean="0">
                <a:ea typeface="Vrinda" pitchFamily="2" charset="0"/>
              </a:rPr>
              <a:t> পূর্ব জ্ঞান যাচাই করে নেব।</a:t>
            </a: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DED219-6FD5-4B7B-B7B7-7AA799652D5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A88CC4-3BE6-4810-8F6C-B145040EC54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কাজ। 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5B4412-5E90-4553-8B96-B60A23983AA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69CD16-569B-4068-AB42-43B0894B6DC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DDF204-C25C-4D87-9B91-31E7499465A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5EEC63-5D10-48BD-8122-BF0120CFFC0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বাস্তব ওযুর ভিডিও 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3BC7A1-60C3-4BB2-A417-3C9A95B1BB3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দলীয়  কাজ। 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135FC5-433B-456C-97F6-20E85764C91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  সামগ্রিক মুল্যায়ন ৫টি প্রশ্ন ও উত্তর। </a:t>
            </a: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5049A-DAB3-4476-BE9E-DC98F9EDE23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বাড়ির কাজ 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9B487-339C-42B0-9CB1-4841B79CC62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সমাপ্ত 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F0B880-901E-4710-80AD-E9D6F93289A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dirty="0" smtClean="0">
                <a:ea typeface="Vrinda" pitchFamily="2" charset="0"/>
              </a:rPr>
              <a:t>একটি </a:t>
            </a:r>
            <a:r>
              <a:rPr lang="bn-IN" dirty="0" smtClean="0">
                <a:ea typeface="Vrinda" pitchFamily="2" charset="0"/>
              </a:rPr>
              <a:t>ছবি</a:t>
            </a:r>
            <a:r>
              <a:rPr lang="bn-IN" baseline="0" dirty="0" smtClean="0">
                <a:ea typeface="Vrinda" pitchFamily="2" charset="0"/>
              </a:rPr>
              <a:t> প্রদর্শনের </a:t>
            </a:r>
            <a:r>
              <a:rPr lang="bn-BD" dirty="0" smtClean="0">
                <a:ea typeface="Vrinda" pitchFamily="2" charset="0"/>
              </a:rPr>
              <a:t>মাধ্যমে আবহ সৃষ্টি করব ।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9CCDAA-93D7-4EB9-81DC-205517CF7C9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শিখনফল </a:t>
            </a: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C9F2B8-A5B9-4F40-83FD-E7A70B210F7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86AC37-3E3A-45CA-80F3-0C55775BC80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058627-32ED-429F-94DB-43A36A5522A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০১ নং শিখন ফলের আলোকে নতুন  শব্দার্থ ( মোশন পাথ এনিমেশন 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87612-16E9-43AD-9143-34BB3CE2E52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০১ নং শিখন ফলের আলোকে একক কাজ ।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F4C2C6-D952-4B3F-997C-1F59C3B77B7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EB3940-A2FD-4E07-B566-F1D51125BE7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E10E4-6777-4139-95C5-16367514E7D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0;&#2494;&#2488;&#2498;&#2482;%20(&#2488;&#2494;.)%20-&#2489;&#2468;&#2503;%20&#2437;&#2479;&#2497;&#2480;%20&#2476;&#2495;&#2486;&#2497;&#2470;&#2509;&#2471;%20&#2474;&#2470;&#2509;&#2471;&#2468;&#2495;%20(Bengali)_2.mkv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ferdousahmad90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828800"/>
            <a:ext cx="8382000" cy="45038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04800"/>
            <a:ext cx="8382000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71130" y="116632"/>
            <a:ext cx="3889102" cy="17293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3" y="2637408"/>
            <a:ext cx="7920037" cy="12236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কয়টি? খাতায় লিখ।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8486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কী কী ? খাতায় লিখ।   </a:t>
            </a:r>
          </a:p>
        </p:txBody>
      </p:sp>
    </p:spTree>
    <p:extLst>
      <p:ext uri="{BB962C8B-B14F-4D97-AF65-F5344CB8AC3E}">
        <p14:creationId xmlns:p14="http://schemas.microsoft.com/office/powerpoint/2010/main" val="14524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6738" y="116681"/>
            <a:ext cx="5327650" cy="1008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040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5319291"/>
            <a:ext cx="2521148" cy="13101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4878" y="5319291"/>
            <a:ext cx="2519647" cy="13101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8703" y="5316270"/>
            <a:ext cx="2519647" cy="1311543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০৬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29000"/>
            <a:ext cx="9144000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)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82" y="1693286"/>
            <a:ext cx="2373313" cy="2097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4202974"/>
            <a:ext cx="2398714" cy="2311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1752600"/>
            <a:ext cx="2303462" cy="16592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মন্ডল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5575" y="4387094"/>
            <a:ext cx="2303462" cy="19012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কনুই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24" name="Group 20"/>
          <p:cNvGrpSpPr>
            <a:grpSpLocks/>
          </p:cNvGrpSpPr>
          <p:nvPr/>
        </p:nvGrpSpPr>
        <p:grpSpPr bwMode="auto">
          <a:xfrm>
            <a:off x="3276599" y="1700213"/>
            <a:ext cx="2951163" cy="1881187"/>
            <a:chOff x="3174075" y="1831013"/>
            <a:chExt cx="2766077" cy="1236319"/>
          </a:xfrm>
        </p:grpSpPr>
        <p:sp>
          <p:nvSpPr>
            <p:cNvPr id="16" name="Rectangle 15"/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4437063"/>
            <a:ext cx="2570163" cy="16589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4861" y="116632"/>
            <a:ext cx="6192838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036" y="169462"/>
            <a:ext cx="5760640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75" y="1752600"/>
            <a:ext cx="2498725" cy="19526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4324981"/>
            <a:ext cx="2498725" cy="20440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3188" y="1844402"/>
            <a:ext cx="2301875" cy="15840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9538" y="4639024"/>
            <a:ext cx="2303462" cy="1526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25" y="1773238"/>
            <a:ext cx="2879725" cy="1871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5625" y="4525963"/>
            <a:ext cx="2879725" cy="185578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9804" y="332656"/>
            <a:ext cx="3744391" cy="172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1864" y="3645024"/>
            <a:ext cx="7020272" cy="13407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খাতায় লিখ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67744" y="116631"/>
            <a:ext cx="4422775" cy="9361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120" y="965201"/>
            <a:ext cx="2994025" cy="1887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26" y="1556792"/>
            <a:ext cx="2663130" cy="1124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26" y="3383549"/>
            <a:ext cx="2663130" cy="1197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হাতের কব্জি  ধৌত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726" y="5248912"/>
            <a:ext cx="2663130" cy="12040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3067051"/>
            <a:ext cx="3303587" cy="17301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4921251"/>
            <a:ext cx="3239964" cy="174811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13" y="-15875"/>
            <a:ext cx="9144001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909" y="44624"/>
            <a:ext cx="3744267" cy="12962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56189" y="1052736"/>
            <a:ext cx="3548260" cy="18004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60" y="1484784"/>
            <a:ext cx="2627313" cy="1052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60" y="3326746"/>
            <a:ext cx="2630488" cy="1120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60" y="5256014"/>
            <a:ext cx="2630488" cy="11260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8263" y="3027415"/>
            <a:ext cx="3472426" cy="17990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263" y="4918127"/>
            <a:ext cx="3643172" cy="179903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173683"/>
            <a:ext cx="4248472" cy="10950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8825" y="1052736"/>
            <a:ext cx="3024188" cy="16363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50" y="1412776"/>
            <a:ext cx="2517775" cy="850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50" y="3200525"/>
            <a:ext cx="2520950" cy="109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50" y="5198169"/>
            <a:ext cx="2520950" cy="909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11850" y="3089199"/>
            <a:ext cx="3024188" cy="16350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0152" y="5010074"/>
            <a:ext cx="3024187" cy="16350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3835" y="2976130"/>
            <a:ext cx="2520305" cy="1806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০৮/০৯ টি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3" y="44450"/>
            <a:ext cx="9144000" cy="681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95736" y="407546"/>
            <a:ext cx="5292080" cy="14404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বাস্তব একটি দৃশ্য </a:t>
            </a:r>
          </a:p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দেখব 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রাসূল (সা.) -হতে অযুর বিশুদ্ধ পদ্ধতি (Bengali)_2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2288"/>
            <a:ext cx="8157184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4363" y="260648"/>
            <a:ext cx="4175869" cy="12951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0093" y="3212976"/>
            <a:ext cx="8244408" cy="17008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Font typeface="+mj-lt"/>
              <a:buAutoNum type="arabicPeriod"/>
              <a:defRPr/>
            </a:pP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ওযুর সুন্নত গুলি খাতায় লিখ।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1" y="152400"/>
            <a:ext cx="900591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1" y="990600"/>
            <a:ext cx="3858736" cy="538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ফেরদৌস আহমদ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সম্পাদনায় 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পদবীঃসহকারি শিক্ষক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দ্বিমুড়া রহমানিয়া ফাজিল মাদরাসা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বাহুবল হবিগঞ্জ।              মোবাইল নং০১৭১০৫২৯৮৮৪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ferdousahmad90@gmail.com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915" y="3964329"/>
            <a:ext cx="5020183" cy="2431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আল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য়াল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</a:p>
          <a:p>
            <a:pPr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   ১ম অধ্যায়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 </a:t>
            </a:r>
          </a:p>
          <a:p>
            <a:pPr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>
              <a:defRPr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/০৩/২০২০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7292" r="18055" b="19713"/>
          <a:stretch/>
        </p:blipFill>
        <p:spPr>
          <a:xfrm>
            <a:off x="2438400" y="1295400"/>
            <a:ext cx="1458436" cy="1694903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0315" y="1044785"/>
            <a:ext cx="4943983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নূতন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০১৭১৮৩৪৯০০৮ </a:t>
            </a:r>
          </a:p>
          <a:p>
            <a:pPr>
              <a:defRPr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7050" y="243284"/>
            <a:ext cx="4608513" cy="11287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19" y="2804963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 বিসমিল্লাহ কখন বলতে হয়?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9" y="17556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সর্বশেষ ফরজ কোনটি 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19" y="3773338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 শব্দের অর্থ কী?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19" y="4766915"/>
            <a:ext cx="2376488" cy="8103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সংক্রান্ত আয়াত কোন সুরায় আছে?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19" y="57434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নাম্বার কত?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96903" y="1845072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707904" y="4375547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2200" y="297537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0300" y="535662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1100" y="806846"/>
            <a:ext cx="2447925" cy="1524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টাখনু সহ ধৌত করা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44824"/>
            <a:ext cx="6499819" cy="27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4329" y="188640"/>
            <a:ext cx="3960415" cy="1440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096" y="4708648"/>
            <a:ext cx="7380312" cy="16726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মায়েদার ০৬ নং আয়াতের আলোক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লাইনের মধ্যে তাহারাতের গুরুত্ব লিখে আনবে 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4800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644" y="4724400"/>
            <a:ext cx="4176712" cy="15848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219" y="-27384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090" y="263649"/>
            <a:ext cx="4033118" cy="16531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2636838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ঊঠে প্রথমে আমরা কী করি?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652963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দিন আমরা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কেন?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0152" y="2471738"/>
            <a:ext cx="2952453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মুখ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4128" y="4508500"/>
            <a:ext cx="324036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113" y="260648"/>
            <a:ext cx="7056437" cy="12235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ভালভাবে লক্ষ কর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2" t="-914" r="2142" b="50685"/>
          <a:stretch/>
        </p:blipFill>
        <p:spPr>
          <a:xfrm>
            <a:off x="609600" y="1676400"/>
            <a:ext cx="7346950" cy="44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406" y="1088439"/>
            <a:ext cx="3353594" cy="1197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036" y="3425552"/>
            <a:ext cx="3923928" cy="2060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অধ্যায়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913" y="332656"/>
            <a:ext cx="6048399" cy="13675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7" y="2204864"/>
            <a:ext cx="8372075" cy="40050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কি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উল্লেখ করতে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আল- কোরআনের আলোকে ওযুর ফরজ বর্ণনা করতে পারবে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4538" y="260648"/>
            <a:ext cx="4987925" cy="13674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905000"/>
            <a:ext cx="3221037" cy="33325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7870" y="1939636"/>
            <a:ext cx="3022600" cy="33325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425" y="5949280"/>
            <a:ext cx="2735263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088" y="5949280"/>
            <a:ext cx="2808287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150" y="223962"/>
            <a:ext cx="4753074" cy="1404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88927"/>
            <a:ext cx="3200400" cy="28801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8938" y="1995854"/>
            <a:ext cx="3238571" cy="295158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479" y="5949280"/>
            <a:ext cx="2016150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7479" y="6005930"/>
            <a:ext cx="2014881" cy="663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" y="0"/>
            <a:ext cx="9172575" cy="6857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6" y="2335214"/>
            <a:ext cx="2663974" cy="8434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765026" y="4772026"/>
            <a:ext cx="2663974" cy="11052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ar-SA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272974"/>
            <a:ext cx="1851978" cy="11632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871541"/>
            <a:ext cx="1851978" cy="10777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32656"/>
            <a:ext cx="2952676" cy="115197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</TotalTime>
  <Words>547</Words>
  <Application>Microsoft Office PowerPoint</Application>
  <PresentationFormat>On-screen Show (4:3)</PresentationFormat>
  <Paragraphs>138</Paragraphs>
  <Slides>22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DRFM</cp:lastModifiedBy>
  <cp:revision>58</cp:revision>
  <dcterms:created xsi:type="dcterms:W3CDTF">2006-08-16T00:00:00Z</dcterms:created>
  <dcterms:modified xsi:type="dcterms:W3CDTF">2020-03-14T05:49:46Z</dcterms:modified>
</cp:coreProperties>
</file>