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7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60" r:id="rId5"/>
    <p:sldId id="302" r:id="rId6"/>
    <p:sldId id="292" r:id="rId7"/>
    <p:sldId id="259" r:id="rId8"/>
    <p:sldId id="290" r:id="rId9"/>
    <p:sldId id="263" r:id="rId10"/>
    <p:sldId id="270" r:id="rId11"/>
    <p:sldId id="301" r:id="rId12"/>
    <p:sldId id="283" r:id="rId13"/>
    <p:sldId id="297" r:id="rId14"/>
    <p:sldId id="298" r:id="rId15"/>
    <p:sldId id="300" r:id="rId16"/>
    <p:sldId id="29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9900"/>
    <a:srgbClr val="FF66FF"/>
    <a:srgbClr val="0000CC"/>
    <a:srgbClr val="19E5BE"/>
    <a:srgbClr val="00FFFF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249" autoAdjust="0"/>
  </p:normalViewPr>
  <p:slideViewPr>
    <p:cSldViewPr>
      <p:cViewPr varScale="1">
        <p:scale>
          <a:sx n="82" d="100"/>
          <a:sy n="82" d="100"/>
        </p:scale>
        <p:origin x="10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6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23C60-26F4-47DC-BF93-FA86D81FD5E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04C9FA-6653-4317-8D4A-EE722B24DA46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সালাত অর্থ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4A59EB-01FF-4004-B0CF-055CB4EC0E74}" type="parTrans" cxnId="{7778B00A-8BF4-4B42-8BD4-D048C43703E7}">
      <dgm:prSet/>
      <dgm:spPr/>
      <dgm:t>
        <a:bodyPr/>
        <a:lstStyle/>
        <a:p>
          <a:endParaRPr lang="en-US"/>
        </a:p>
      </dgm:t>
    </dgm:pt>
    <dgm:pt modelId="{11775358-E88E-4410-B0F2-8E553BD1010B}" type="sibTrans" cxnId="{7778B00A-8BF4-4B42-8BD4-D048C43703E7}">
      <dgm:prSet/>
      <dgm:spPr/>
      <dgm:t>
        <a:bodyPr/>
        <a:lstStyle/>
        <a:p>
          <a:endParaRPr lang="en-US"/>
        </a:p>
      </dgm:t>
    </dgm:pt>
    <dgm:pt modelId="{422C9ED0-C73F-41C7-8525-599751DA127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তাসবিহ</a:t>
          </a:r>
          <a:endParaRPr lang="en-US" dirty="0">
            <a:solidFill>
              <a:srgbClr val="FF0000"/>
            </a:solidFill>
          </a:endParaRPr>
        </a:p>
      </dgm:t>
    </dgm:pt>
    <dgm:pt modelId="{BEFD7FCF-A4F5-45B0-99D3-B508E7CE9F4C}" type="parTrans" cxnId="{08D40B29-D470-494C-8594-76505EB53323}">
      <dgm:prSet/>
      <dgm:spPr/>
      <dgm:t>
        <a:bodyPr/>
        <a:lstStyle/>
        <a:p>
          <a:endParaRPr lang="en-US"/>
        </a:p>
      </dgm:t>
    </dgm:pt>
    <dgm:pt modelId="{E7C45DBC-B0A7-4E81-A528-ABA7173EF512}" type="sibTrans" cxnId="{08D40B29-D470-494C-8594-76505EB53323}">
      <dgm:prSet/>
      <dgm:spPr/>
      <dgm:t>
        <a:bodyPr/>
        <a:lstStyle/>
        <a:p>
          <a:endParaRPr lang="en-US"/>
        </a:p>
      </dgm:t>
    </dgm:pt>
    <dgm:pt modelId="{C8203C1A-4B5B-474C-9064-DF01F57797D2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দোয়া</a:t>
          </a:r>
          <a:endParaRPr lang="en-US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9F6199-ADB0-406F-AF43-CD7180A06083}" type="parTrans" cxnId="{FDF62070-4BA6-4B17-B4C6-AAB0A9E2AB52}">
      <dgm:prSet/>
      <dgm:spPr/>
      <dgm:t>
        <a:bodyPr/>
        <a:lstStyle/>
        <a:p>
          <a:endParaRPr lang="en-US"/>
        </a:p>
      </dgm:t>
    </dgm:pt>
    <dgm:pt modelId="{246701B2-E3EB-42C7-A203-645B089977DB}" type="sibTrans" cxnId="{FDF62070-4BA6-4B17-B4C6-AAB0A9E2AB52}">
      <dgm:prSet/>
      <dgm:spPr/>
      <dgm:t>
        <a:bodyPr/>
        <a:lstStyle/>
        <a:p>
          <a:endParaRPr lang="en-US"/>
        </a:p>
      </dgm:t>
    </dgm:pt>
    <dgm:pt modelId="{6DA8D750-CABE-4125-AFEE-79FB98F8AE63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</a:rPr>
            <a:t>সালাম</a:t>
          </a:r>
          <a:r>
            <a:rPr lang="en-US" sz="2400" dirty="0" smtClean="0">
              <a:solidFill>
                <a:srgbClr val="FF0000"/>
              </a:solidFill>
            </a:rPr>
            <a:t> </a:t>
          </a:r>
          <a:r>
            <a:rPr lang="en-US" sz="2400" dirty="0" err="1" smtClean="0">
              <a:solidFill>
                <a:srgbClr val="FF0000"/>
              </a:solidFill>
            </a:rPr>
            <a:t>বা</a:t>
          </a:r>
          <a:r>
            <a:rPr lang="en-US" sz="2400" dirty="0" smtClean="0">
              <a:solidFill>
                <a:srgbClr val="FF0000"/>
              </a:solidFill>
            </a:rPr>
            <a:t> </a:t>
          </a:r>
          <a:r>
            <a:rPr lang="en-US" sz="2400" dirty="0" err="1" smtClean="0">
              <a:solidFill>
                <a:srgbClr val="FF0000"/>
              </a:solidFill>
            </a:rPr>
            <a:t>দুরুদ</a:t>
          </a:r>
          <a:endParaRPr lang="en-US" sz="2400" dirty="0">
            <a:solidFill>
              <a:srgbClr val="FF0000"/>
            </a:solidFill>
          </a:endParaRPr>
        </a:p>
      </dgm:t>
    </dgm:pt>
    <dgm:pt modelId="{FCE5C0C8-EABC-449E-B113-C8F977E2BE66}" type="parTrans" cxnId="{E57CC3B2-279A-4418-9116-9F0F70D91525}">
      <dgm:prSet/>
      <dgm:spPr/>
      <dgm:t>
        <a:bodyPr/>
        <a:lstStyle/>
        <a:p>
          <a:endParaRPr lang="en-US"/>
        </a:p>
      </dgm:t>
    </dgm:pt>
    <dgm:pt modelId="{C9D08D42-F487-4299-BCEF-0B8A7360FBF5}" type="sibTrans" cxnId="{E57CC3B2-279A-4418-9116-9F0F70D91525}">
      <dgm:prSet/>
      <dgm:spPr/>
      <dgm:t>
        <a:bodyPr/>
        <a:lstStyle/>
        <a:p>
          <a:endParaRPr lang="en-US"/>
        </a:p>
      </dgm:t>
    </dgm:pt>
    <dgm:pt modelId="{A8D4D334-FCBB-4A64-AAB8-8E8ABF3EA23E}">
      <dgm:prSet/>
      <dgm:spPr/>
      <dgm:t>
        <a:bodyPr/>
        <a:lstStyle/>
        <a:p>
          <a:endParaRPr lang="en-US"/>
        </a:p>
      </dgm:t>
    </dgm:pt>
    <dgm:pt modelId="{B34F1396-85FD-4C60-8E9B-E4453DA7F688}" type="parTrans" cxnId="{9831E0AB-5CF8-4FA1-BED4-11F82842BFDF}">
      <dgm:prSet/>
      <dgm:spPr/>
      <dgm:t>
        <a:bodyPr/>
        <a:lstStyle/>
        <a:p>
          <a:endParaRPr lang="en-US"/>
        </a:p>
      </dgm:t>
    </dgm:pt>
    <dgm:pt modelId="{F884392E-B022-46DA-B28F-3DD000DE6373}" type="sibTrans" cxnId="{9831E0AB-5CF8-4FA1-BED4-11F82842BFDF}">
      <dgm:prSet/>
      <dgm:spPr/>
      <dgm:t>
        <a:bodyPr/>
        <a:lstStyle/>
        <a:p>
          <a:endParaRPr lang="en-US"/>
        </a:p>
      </dgm:t>
    </dgm:pt>
    <dgm:pt modelId="{9BF95F87-9D75-4226-B970-AC09A3AFD6F6}" type="pres">
      <dgm:prSet presAssocID="{F1623C60-26F4-47DC-BF93-FA86D81FD5E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734EA8-A3EE-4827-B51F-AF4C988E551F}" type="pres">
      <dgm:prSet presAssocID="{3D04C9FA-6653-4317-8D4A-EE722B24DA46}" presName="singleCycle" presStyleCnt="0"/>
      <dgm:spPr/>
    </dgm:pt>
    <dgm:pt modelId="{37323B6E-4063-4074-8219-499022A5F557}" type="pres">
      <dgm:prSet presAssocID="{3D04C9FA-6653-4317-8D4A-EE722B24DA46}" presName="singleCenter" presStyleLbl="node1" presStyleIdx="0" presStyleCnt="5" custLinFactNeighborX="487" custLinFactNeighborY="-29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7D01E56-C015-480B-9128-D26B8B70C7FD}" type="pres">
      <dgm:prSet presAssocID="{BEFD7FCF-A4F5-45B0-99D3-B508E7CE9F4C}" presName="Name56" presStyleLbl="parChTrans1D2" presStyleIdx="0" presStyleCnt="4"/>
      <dgm:spPr/>
      <dgm:t>
        <a:bodyPr/>
        <a:lstStyle/>
        <a:p>
          <a:endParaRPr lang="en-US"/>
        </a:p>
      </dgm:t>
    </dgm:pt>
    <dgm:pt modelId="{E421D1AB-99EE-445B-88B7-3AAB8501EF69}" type="pres">
      <dgm:prSet presAssocID="{422C9ED0-C73F-41C7-8525-599751DA1276}" presName="text0" presStyleLbl="node1" presStyleIdx="1" presStyleCnt="5" custScaleX="172990" custRadScaleRad="113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62E80-10F0-40BF-890C-FB00FFF34CCF}" type="pres">
      <dgm:prSet presAssocID="{859F6199-ADB0-406F-AF43-CD7180A06083}" presName="Name56" presStyleLbl="parChTrans1D2" presStyleIdx="1" presStyleCnt="4"/>
      <dgm:spPr/>
      <dgm:t>
        <a:bodyPr/>
        <a:lstStyle/>
        <a:p>
          <a:endParaRPr lang="en-US"/>
        </a:p>
      </dgm:t>
    </dgm:pt>
    <dgm:pt modelId="{3BA9A3B1-DE9C-463F-93ED-C8B59367C422}" type="pres">
      <dgm:prSet presAssocID="{C8203C1A-4B5B-474C-9064-DF01F57797D2}" presName="text0" presStyleLbl="node1" presStyleIdx="2" presStyleCnt="5" custScaleX="163159" custRadScaleRad="132708" custRadScaleInc="-16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EA83E-A632-4304-BD48-1FFCF98D5942}" type="pres">
      <dgm:prSet presAssocID="{B34F1396-85FD-4C60-8E9B-E4453DA7F688}" presName="Name56" presStyleLbl="parChTrans1D2" presStyleIdx="2" presStyleCnt="4"/>
      <dgm:spPr/>
      <dgm:t>
        <a:bodyPr/>
        <a:lstStyle/>
        <a:p>
          <a:endParaRPr lang="en-US"/>
        </a:p>
      </dgm:t>
    </dgm:pt>
    <dgm:pt modelId="{CC71406A-CE94-47EF-AB14-0137B89F4373}" type="pres">
      <dgm:prSet presAssocID="{A8D4D334-FCBB-4A64-AAB8-8E8ABF3EA23E}" presName="text0" presStyleLbl="node1" presStyleIdx="3" presStyleCnt="5" custScaleX="163159" custRadScaleRad="132708" custRadScaleInc="-16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89EDA-DF4C-48D6-84AD-56082266E836}" type="pres">
      <dgm:prSet presAssocID="{FCE5C0C8-EABC-449E-B113-C8F977E2BE66}" presName="Name56" presStyleLbl="parChTrans1D2" presStyleIdx="3" presStyleCnt="4"/>
      <dgm:spPr/>
      <dgm:t>
        <a:bodyPr/>
        <a:lstStyle/>
        <a:p>
          <a:endParaRPr lang="en-US"/>
        </a:p>
      </dgm:t>
    </dgm:pt>
    <dgm:pt modelId="{A192FAF3-451C-4FED-8E06-DBCDF1ADE78E}" type="pres">
      <dgm:prSet presAssocID="{6DA8D750-CABE-4125-AFEE-79FB98F8AE63}" presName="text0" presStyleLbl="node1" presStyleIdx="4" presStyleCnt="5" custScaleX="186240" custRadScaleRad="119199" custRadScaleInc="8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7F9734-1C50-4404-AD2F-D52FB5DE22F6}" type="presOf" srcId="{3D04C9FA-6653-4317-8D4A-EE722B24DA46}" destId="{37323B6E-4063-4074-8219-499022A5F557}" srcOrd="0" destOrd="0" presId="urn:microsoft.com/office/officeart/2008/layout/RadialCluster"/>
    <dgm:cxn modelId="{CB422F58-21BA-4680-99D4-576E46B23816}" type="presOf" srcId="{6DA8D750-CABE-4125-AFEE-79FB98F8AE63}" destId="{A192FAF3-451C-4FED-8E06-DBCDF1ADE78E}" srcOrd="0" destOrd="0" presId="urn:microsoft.com/office/officeart/2008/layout/RadialCluster"/>
    <dgm:cxn modelId="{9831E0AB-5CF8-4FA1-BED4-11F82842BFDF}" srcId="{3D04C9FA-6653-4317-8D4A-EE722B24DA46}" destId="{A8D4D334-FCBB-4A64-AAB8-8E8ABF3EA23E}" srcOrd="2" destOrd="0" parTransId="{B34F1396-85FD-4C60-8E9B-E4453DA7F688}" sibTransId="{F884392E-B022-46DA-B28F-3DD000DE6373}"/>
    <dgm:cxn modelId="{C7A1EB83-66B5-4BCB-879A-AEFE383DD3A9}" type="presOf" srcId="{BEFD7FCF-A4F5-45B0-99D3-B508E7CE9F4C}" destId="{F7D01E56-C015-480B-9128-D26B8B70C7FD}" srcOrd="0" destOrd="0" presId="urn:microsoft.com/office/officeart/2008/layout/RadialCluster"/>
    <dgm:cxn modelId="{A74AFAD3-3713-4BCC-891B-3E9326AB0493}" type="presOf" srcId="{A8D4D334-FCBB-4A64-AAB8-8E8ABF3EA23E}" destId="{CC71406A-CE94-47EF-AB14-0137B89F4373}" srcOrd="0" destOrd="0" presId="urn:microsoft.com/office/officeart/2008/layout/RadialCluster"/>
    <dgm:cxn modelId="{6D068578-038C-40B2-9660-3FF0D43FC6D2}" type="presOf" srcId="{859F6199-ADB0-406F-AF43-CD7180A06083}" destId="{91E62E80-10F0-40BF-890C-FB00FFF34CCF}" srcOrd="0" destOrd="0" presId="urn:microsoft.com/office/officeart/2008/layout/RadialCluster"/>
    <dgm:cxn modelId="{237E8E53-A6C7-420C-A3B1-1D788AA3608B}" type="presOf" srcId="{B34F1396-85FD-4C60-8E9B-E4453DA7F688}" destId="{B95EA83E-A632-4304-BD48-1FFCF98D5942}" srcOrd="0" destOrd="0" presId="urn:microsoft.com/office/officeart/2008/layout/RadialCluster"/>
    <dgm:cxn modelId="{02185A90-0596-4357-B44F-0E7D5AB364A0}" type="presOf" srcId="{FCE5C0C8-EABC-449E-B113-C8F977E2BE66}" destId="{05C89EDA-DF4C-48D6-84AD-56082266E836}" srcOrd="0" destOrd="0" presId="urn:microsoft.com/office/officeart/2008/layout/RadialCluster"/>
    <dgm:cxn modelId="{FDF62070-4BA6-4B17-B4C6-AAB0A9E2AB52}" srcId="{3D04C9FA-6653-4317-8D4A-EE722B24DA46}" destId="{C8203C1A-4B5B-474C-9064-DF01F57797D2}" srcOrd="1" destOrd="0" parTransId="{859F6199-ADB0-406F-AF43-CD7180A06083}" sibTransId="{246701B2-E3EB-42C7-A203-645B089977DB}"/>
    <dgm:cxn modelId="{1B44AB41-80E3-4B28-8044-6483F8D4FCA2}" type="presOf" srcId="{C8203C1A-4B5B-474C-9064-DF01F57797D2}" destId="{3BA9A3B1-DE9C-463F-93ED-C8B59367C422}" srcOrd="0" destOrd="0" presId="urn:microsoft.com/office/officeart/2008/layout/RadialCluster"/>
    <dgm:cxn modelId="{1D3F9E74-1B85-443C-A170-E452A77D056D}" type="presOf" srcId="{422C9ED0-C73F-41C7-8525-599751DA1276}" destId="{E421D1AB-99EE-445B-88B7-3AAB8501EF69}" srcOrd="0" destOrd="0" presId="urn:microsoft.com/office/officeart/2008/layout/RadialCluster"/>
    <dgm:cxn modelId="{9A55FC9A-0FCE-4D72-B9C8-DC8CAD1834A5}" type="presOf" srcId="{F1623C60-26F4-47DC-BF93-FA86D81FD5E3}" destId="{9BF95F87-9D75-4226-B970-AC09A3AFD6F6}" srcOrd="0" destOrd="0" presId="urn:microsoft.com/office/officeart/2008/layout/RadialCluster"/>
    <dgm:cxn modelId="{08D40B29-D470-494C-8594-76505EB53323}" srcId="{3D04C9FA-6653-4317-8D4A-EE722B24DA46}" destId="{422C9ED0-C73F-41C7-8525-599751DA1276}" srcOrd="0" destOrd="0" parTransId="{BEFD7FCF-A4F5-45B0-99D3-B508E7CE9F4C}" sibTransId="{E7C45DBC-B0A7-4E81-A528-ABA7173EF512}"/>
    <dgm:cxn modelId="{7778B00A-8BF4-4B42-8BD4-D048C43703E7}" srcId="{F1623C60-26F4-47DC-BF93-FA86D81FD5E3}" destId="{3D04C9FA-6653-4317-8D4A-EE722B24DA46}" srcOrd="0" destOrd="0" parTransId="{854A59EB-01FF-4004-B0CF-055CB4EC0E74}" sibTransId="{11775358-E88E-4410-B0F2-8E553BD1010B}"/>
    <dgm:cxn modelId="{E57CC3B2-279A-4418-9116-9F0F70D91525}" srcId="{3D04C9FA-6653-4317-8D4A-EE722B24DA46}" destId="{6DA8D750-CABE-4125-AFEE-79FB98F8AE63}" srcOrd="3" destOrd="0" parTransId="{FCE5C0C8-EABC-449E-B113-C8F977E2BE66}" sibTransId="{C9D08D42-F487-4299-BCEF-0B8A7360FBF5}"/>
    <dgm:cxn modelId="{EB2F5B95-031F-4CF9-A898-2E12F94F01AF}" type="presParOf" srcId="{9BF95F87-9D75-4226-B970-AC09A3AFD6F6}" destId="{87734EA8-A3EE-4827-B51F-AF4C988E551F}" srcOrd="0" destOrd="0" presId="urn:microsoft.com/office/officeart/2008/layout/RadialCluster"/>
    <dgm:cxn modelId="{0D23D2E7-AB29-485A-AE1B-02629BC7DECD}" type="presParOf" srcId="{87734EA8-A3EE-4827-B51F-AF4C988E551F}" destId="{37323B6E-4063-4074-8219-499022A5F557}" srcOrd="0" destOrd="0" presId="urn:microsoft.com/office/officeart/2008/layout/RadialCluster"/>
    <dgm:cxn modelId="{6555B1B5-5E59-4C23-B2D6-BE20CEA0BC55}" type="presParOf" srcId="{87734EA8-A3EE-4827-B51F-AF4C988E551F}" destId="{F7D01E56-C015-480B-9128-D26B8B70C7FD}" srcOrd="1" destOrd="0" presId="urn:microsoft.com/office/officeart/2008/layout/RadialCluster"/>
    <dgm:cxn modelId="{629556D9-3EF6-4350-A35E-9549AE8E367B}" type="presParOf" srcId="{87734EA8-A3EE-4827-B51F-AF4C988E551F}" destId="{E421D1AB-99EE-445B-88B7-3AAB8501EF69}" srcOrd="2" destOrd="0" presId="urn:microsoft.com/office/officeart/2008/layout/RadialCluster"/>
    <dgm:cxn modelId="{DCB0C094-7E27-4647-8274-9E57B1CD01CC}" type="presParOf" srcId="{87734EA8-A3EE-4827-B51F-AF4C988E551F}" destId="{91E62E80-10F0-40BF-890C-FB00FFF34CCF}" srcOrd="3" destOrd="0" presId="urn:microsoft.com/office/officeart/2008/layout/RadialCluster"/>
    <dgm:cxn modelId="{BA6729DF-DB8C-456D-A007-AADFEFA6E880}" type="presParOf" srcId="{87734EA8-A3EE-4827-B51F-AF4C988E551F}" destId="{3BA9A3B1-DE9C-463F-93ED-C8B59367C422}" srcOrd="4" destOrd="0" presId="urn:microsoft.com/office/officeart/2008/layout/RadialCluster"/>
    <dgm:cxn modelId="{D5B56FB2-82C6-4E9E-9C58-04BB585009E9}" type="presParOf" srcId="{87734EA8-A3EE-4827-B51F-AF4C988E551F}" destId="{B95EA83E-A632-4304-BD48-1FFCF98D5942}" srcOrd="5" destOrd="0" presId="urn:microsoft.com/office/officeart/2008/layout/RadialCluster"/>
    <dgm:cxn modelId="{8004609A-096A-4FAB-9855-53317158470B}" type="presParOf" srcId="{87734EA8-A3EE-4827-B51F-AF4C988E551F}" destId="{CC71406A-CE94-47EF-AB14-0137B89F4373}" srcOrd="6" destOrd="0" presId="urn:microsoft.com/office/officeart/2008/layout/RadialCluster"/>
    <dgm:cxn modelId="{DC70FCEA-A0F2-41DD-84D1-0E7036759C60}" type="presParOf" srcId="{87734EA8-A3EE-4827-B51F-AF4C988E551F}" destId="{05C89EDA-DF4C-48D6-84AD-56082266E836}" srcOrd="7" destOrd="0" presId="urn:microsoft.com/office/officeart/2008/layout/RadialCluster"/>
    <dgm:cxn modelId="{4D8BD22D-890E-46E8-A310-BB8F6CED01A1}" type="presParOf" srcId="{87734EA8-A3EE-4827-B51F-AF4C988E551F}" destId="{A192FAF3-451C-4FED-8E06-DBCDF1ADE78E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23B6E-4063-4074-8219-499022A5F557}">
      <dsp:nvSpPr>
        <dsp:cNvPr id="0" name=""/>
        <dsp:cNvSpPr/>
      </dsp:nvSpPr>
      <dsp:spPr>
        <a:xfrm>
          <a:off x="2501345" y="1412758"/>
          <a:ext cx="1219200" cy="12192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সালাত অর্থ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0861" y="1472274"/>
        <a:ext cx="1100168" cy="1100168"/>
      </dsp:txXfrm>
    </dsp:sp>
    <dsp:sp modelId="{F7D01E56-C015-480B-9128-D26B8B70C7FD}">
      <dsp:nvSpPr>
        <dsp:cNvPr id="0" name=""/>
        <dsp:cNvSpPr/>
      </dsp:nvSpPr>
      <dsp:spPr>
        <a:xfrm rot="16166325">
          <a:off x="2804093" y="1114811"/>
          <a:ext cx="5959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92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1D1AB-99EE-445B-88B7-3AAB8501EF69}">
      <dsp:nvSpPr>
        <dsp:cNvPr id="0" name=""/>
        <dsp:cNvSpPr/>
      </dsp:nvSpPr>
      <dsp:spPr>
        <a:xfrm>
          <a:off x="2388588" y="0"/>
          <a:ext cx="1413093" cy="816864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FF0000"/>
              </a:solidFill>
            </a:rPr>
            <a:t>তাসবিহ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2428464" y="39876"/>
        <a:ext cx="1333341" cy="737112"/>
      </dsp:txXfrm>
    </dsp:sp>
    <dsp:sp modelId="{91E62E80-10F0-40BF-890C-FB00FFF34CCF}">
      <dsp:nvSpPr>
        <dsp:cNvPr id="0" name=""/>
        <dsp:cNvSpPr/>
      </dsp:nvSpPr>
      <dsp:spPr>
        <a:xfrm rot="21166810">
          <a:off x="3717171" y="1891655"/>
          <a:ext cx="8510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103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9A3B1-DE9C-463F-93ED-C8B59367C422}">
      <dsp:nvSpPr>
        <dsp:cNvPr id="0" name=""/>
        <dsp:cNvSpPr/>
      </dsp:nvSpPr>
      <dsp:spPr>
        <a:xfrm>
          <a:off x="4564837" y="1345326"/>
          <a:ext cx="1332787" cy="81686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দোয়া</a:t>
          </a:r>
          <a:endParaRPr lang="en-US" sz="34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04713" y="1385202"/>
        <a:ext cx="1253035" cy="737112"/>
      </dsp:txXfrm>
    </dsp:sp>
    <dsp:sp modelId="{B95EA83E-A632-4304-BD48-1FFCF98D5942}">
      <dsp:nvSpPr>
        <dsp:cNvPr id="0" name=""/>
        <dsp:cNvSpPr/>
      </dsp:nvSpPr>
      <dsp:spPr>
        <a:xfrm rot="4852289">
          <a:off x="2946788" y="2939547"/>
          <a:ext cx="6230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06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1406A-CE94-47EF-AB14-0137B89F4373}">
      <dsp:nvSpPr>
        <dsp:cNvPr id="0" name=""/>
        <dsp:cNvSpPr/>
      </dsp:nvSpPr>
      <dsp:spPr>
        <a:xfrm>
          <a:off x="2706983" y="3247135"/>
          <a:ext cx="1332787" cy="81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746859" y="3287011"/>
        <a:ext cx="1253035" cy="737112"/>
      </dsp:txXfrm>
    </dsp:sp>
    <dsp:sp modelId="{05C89EDA-DF4C-48D6-84AD-56082266E836}">
      <dsp:nvSpPr>
        <dsp:cNvPr id="0" name=""/>
        <dsp:cNvSpPr/>
      </dsp:nvSpPr>
      <dsp:spPr>
        <a:xfrm rot="11022548">
          <a:off x="1925104" y="1964180"/>
          <a:ext cx="5768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84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2FAF3-451C-4FED-8E06-DBCDF1ADE78E}">
      <dsp:nvSpPr>
        <dsp:cNvPr id="0" name=""/>
        <dsp:cNvSpPr/>
      </dsp:nvSpPr>
      <dsp:spPr>
        <a:xfrm>
          <a:off x="404381" y="1487778"/>
          <a:ext cx="1521327" cy="81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</a:rPr>
            <a:t>সালাম</a:t>
          </a:r>
          <a:r>
            <a:rPr lang="en-US" sz="2400" kern="1200" dirty="0" smtClean="0">
              <a:solidFill>
                <a:srgbClr val="FF0000"/>
              </a:solidFill>
            </a:rPr>
            <a:t> </a:t>
          </a:r>
          <a:r>
            <a:rPr lang="en-US" sz="2400" kern="1200" dirty="0" err="1" smtClean="0">
              <a:solidFill>
                <a:srgbClr val="FF0000"/>
              </a:solidFill>
            </a:rPr>
            <a:t>বা</a:t>
          </a:r>
          <a:r>
            <a:rPr lang="en-US" sz="2400" kern="1200" dirty="0" smtClean="0">
              <a:solidFill>
                <a:srgbClr val="FF0000"/>
              </a:solidFill>
            </a:rPr>
            <a:t> </a:t>
          </a:r>
          <a:r>
            <a:rPr lang="en-US" sz="2400" kern="1200" dirty="0" err="1" smtClean="0">
              <a:solidFill>
                <a:srgbClr val="FF0000"/>
              </a:solidFill>
            </a:rPr>
            <a:t>দুরুদ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444257" y="1527654"/>
        <a:ext cx="1441575" cy="73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0206B-4E69-4532-AC71-B4A5ADE31DFE}" type="datetime1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04D6-7848-4FD8-8726-9782EE58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1555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107249E-865B-4EB0-B4E6-40EECB1BB398}" type="datetime1">
              <a:rPr lang="en-US" smtClean="0"/>
              <a:t>3/14/2020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6567EB-F5A3-4C1D-9961-547D8B82F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8103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567EB-F5A3-4C1D-9961-547D8B82FCD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EA4AFF1-CFFE-4004-974E-8A82194CC303}" type="datetime1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5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567EB-F5A3-4C1D-9961-547D8B82FCD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FFE7C7F-C86C-414C-A1AF-686EF9C83961}" type="datetime1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9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CAF2-6B33-453D-B5B2-987135667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2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49A89-0B70-4374-8010-19788BE91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79A3-C53D-4DD4-9FCC-7C312EB59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5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3CAF2-6B33-453D-B5B2-987135667C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01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E9B1C-6045-48D1-A133-75393345E6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48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FEFC9-29D5-469A-8316-4D60053D7C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18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728FE-7F1E-4905-81F7-A0B9B02DB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1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AC063-CF82-4607-BFA6-CE49DAEFFB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72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AF668-B939-4B48-B4A9-F99C8F1EA9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79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6AEF-5190-45D4-B005-3076F7E1D9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83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F0716-3FDC-4F55-AA19-46D26A6852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4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9B1C-6045-48D1-A133-75393345E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47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9BD10-7D2A-42A5-AC9B-5F742C944F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43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58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451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3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9378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03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9A89-0B70-4374-8010-19788BE917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5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279A3-C53D-4DD4-9FCC-7C312EB59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3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EFC9-29D5-469A-8316-4D60053D7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728FE-7F1E-4905-81F7-A0B9B02DB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5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AC063-CF82-4607-BFA6-CE49DAEFF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AF668-B939-4B48-B4A9-F99C8F1E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96AEF-5190-45D4-B005-3076F7E1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0716-3FDC-4F55-AA19-46D26A685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9BD10-7D2A-42A5-AC9B-5F742C944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Mangal" pitchFamily="2"/>
                <a:cs typeface="Mangal" pitchFamily="2"/>
              </a:defRPr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B560C3-368D-4581-9084-763684DEC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3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9"/>
          <p:cNvSpPr>
            <a:spLocks noChangeArrowheads="1" noChangeShapeType="1"/>
          </p:cNvSpPr>
          <p:nvPr/>
        </p:nvSpPr>
        <p:spPr bwMode="auto">
          <a:xfrm>
            <a:off x="685800" y="2133600"/>
            <a:ext cx="7772400" cy="350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Top"/>
              <a:lightRig rig="legacyFlat3" dir="b"/>
            </a:scene3d>
            <a:sp3d extrusionH="887400" prstMaterial="legacyMatte">
              <a:extrusionClr>
                <a:srgbClr val="6600CC"/>
              </a:extrusionClr>
              <a:contourClr>
                <a:srgbClr val="6600CC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+mn-cs"/>
              <a:ea typeface="+mn-cs"/>
              <a:cs typeface="+mn-cs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685800" y="1371600"/>
            <a:ext cx="7086600" cy="3046988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স্বাগতম।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1981200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</a:rPr>
              <a:t>আল্লাহ তায়ালা কুরআন মাজীদে ৮২ বার নামাজের কথা উল্লেখ  করিয়াছেন । নামাজ যাবতীয় খারাপ কাজ থেকে বিরত রাখে</a:t>
            </a:r>
            <a:r>
              <a:rPr lang="en-US" dirty="0" smtClean="0">
                <a:latin typeface="NikoshBAN" panose="02000000000000000000" pitchFamily="2" charset="0"/>
              </a:rPr>
              <a:t> । </a:t>
            </a:r>
            <a:r>
              <a:rPr lang="en-US" dirty="0" err="1" smtClean="0">
                <a:latin typeface="NikoshBAN" panose="02000000000000000000" pitchFamily="2" charset="0"/>
              </a:rPr>
              <a:t>মহানবী</a:t>
            </a:r>
            <a:r>
              <a:rPr lang="en-US" dirty="0" smtClean="0">
                <a:latin typeface="NikoshBAN" panose="02000000000000000000" pitchFamily="2" charset="0"/>
              </a:rPr>
              <a:t> (</a:t>
            </a:r>
            <a:r>
              <a:rPr lang="en-US" dirty="0" err="1" smtClean="0">
                <a:latin typeface="NikoshBAN" panose="02000000000000000000" pitchFamily="2" charset="0"/>
              </a:rPr>
              <a:t>সাঃ</a:t>
            </a:r>
            <a:r>
              <a:rPr lang="bn-IN" dirty="0" smtClean="0">
                <a:latin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</a:rPr>
              <a:t>) </a:t>
            </a:r>
            <a:r>
              <a:rPr lang="en-US" dirty="0" err="1" smtClean="0">
                <a:latin typeface="NikoshBAN" panose="02000000000000000000" pitchFamily="2" charset="0"/>
              </a:rPr>
              <a:t>বলেছেন</a:t>
            </a:r>
            <a:r>
              <a:rPr lang="en-US" dirty="0" smtClean="0">
                <a:latin typeface="NikoshBAN" panose="02000000000000000000" pitchFamily="2" charset="0"/>
              </a:rPr>
              <a:t> “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বেহেস্তের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চাবী”তিনি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আরো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বলেছেন</a:t>
            </a:r>
            <a:r>
              <a:rPr lang="en-US" dirty="0" smtClean="0">
                <a:latin typeface="NikoshBAN" panose="02000000000000000000" pitchFamily="2" charset="0"/>
              </a:rPr>
              <a:t> “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মুমিনের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মিরাজ</a:t>
            </a:r>
            <a:r>
              <a:rPr lang="en-US" dirty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স্বরূপ</a:t>
            </a:r>
            <a:r>
              <a:rPr lang="en-US" dirty="0" smtClean="0">
                <a:latin typeface="NikoshBAN" panose="02000000000000000000" pitchFamily="2" charset="0"/>
              </a:rPr>
              <a:t>” </a:t>
            </a:r>
            <a:r>
              <a:rPr lang="en-US" dirty="0" err="1" smtClean="0">
                <a:latin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ব্যাক্তি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ইচ্ছাকৃত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ভাবে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ত্যাগ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করল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কুফুরিতে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পতিত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হল</a:t>
            </a:r>
            <a:r>
              <a:rPr lang="en-US" dirty="0" smtClean="0">
                <a:latin typeface="NikoshBAN" panose="02000000000000000000" pitchFamily="2" charset="0"/>
              </a:rPr>
              <a:t> ।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বন্ধন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সুদৃঢ়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</a:rPr>
              <a:t> ।</a:t>
            </a:r>
            <a:r>
              <a:rPr lang="en-US" dirty="0" err="1" smtClean="0">
                <a:latin typeface="NikoshBAN" panose="02000000000000000000" pitchFamily="2" charset="0"/>
              </a:rPr>
              <a:t>সময়ের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গুরুত্ব</a:t>
            </a:r>
            <a:r>
              <a:rPr lang="en-US" dirty="0" smtClean="0">
                <a:latin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</a:rPr>
              <a:t>শৃঙ্খলাবোধ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শিক্ষা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দেয়</a:t>
            </a:r>
            <a:r>
              <a:rPr lang="en-US" dirty="0" smtClean="0">
                <a:latin typeface="NikoshBAN" panose="02000000000000000000" pitchFamily="2" charset="0"/>
              </a:rPr>
              <a:t> । 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মানব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জীবনের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ফাউন্ডেশন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এব</a:t>
            </a:r>
            <a:r>
              <a:rPr lang="bn-IN" dirty="0" smtClean="0">
                <a:latin typeface="NikoshBAN" panose="02000000000000000000" pitchFamily="2" charset="0"/>
              </a:rPr>
              <a:t>ং সুন্দর জীবনযাপনে উদ্বুদ্ধ করে ।</a:t>
            </a:r>
            <a:endParaRPr lang="en-US" dirty="0">
              <a:latin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421585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</a:rPr>
              <a:t>সালাতে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র গুরুত্ব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600200" y="457200"/>
            <a:ext cx="3962400" cy="63665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29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76200"/>
            <a:ext cx="3352800" cy="8382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bn-BD" sz="7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7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800600"/>
            <a:ext cx="7686675" cy="6096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দলগত ভাবে নামাজের আহকাম গুলো লিখ-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A8DF1-DF0D-49AF-8BBD-A41BAD3F43EE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17219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990600"/>
            <a:ext cx="5800725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6296" y="275462"/>
            <a:ext cx="208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641" y="5297269"/>
            <a:ext cx="378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</a:rPr>
              <a:t>সালাতের আরকান কয়টি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</a:rPr>
              <a:t>?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19500" y="3810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9900"/>
                </a:solidFill>
                <a:latin typeface="NikoshBAN" panose="02000000000000000000" pitchFamily="2" charset="0"/>
              </a:rPr>
              <a:t>ম</a:t>
            </a:r>
            <a:r>
              <a:rPr lang="en-US" sz="4400" dirty="0" smtClean="0">
                <a:solidFill>
                  <a:srgbClr val="009900"/>
                </a:solidFill>
                <a:latin typeface="NikoshBAN" panose="02000000000000000000" pitchFamily="2" charset="0"/>
              </a:rPr>
              <a:t>ূ</a:t>
            </a:r>
            <a:r>
              <a:rPr lang="bn-IN" sz="4400" dirty="0" smtClean="0">
                <a:solidFill>
                  <a:srgbClr val="009900"/>
                </a:solidFill>
                <a:latin typeface="NikoshBAN" panose="02000000000000000000" pitchFamily="2" charset="0"/>
              </a:rPr>
              <a:t>ল্যায়</a:t>
            </a:r>
            <a:r>
              <a:rPr lang="en-US" sz="4400" dirty="0">
                <a:solidFill>
                  <a:srgbClr val="009900"/>
                </a:solidFill>
                <a:latin typeface="NikoshBAN" panose="02000000000000000000" pitchFamily="2" charset="0"/>
              </a:rPr>
              <a:t>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5500" y="2399651"/>
            <a:ext cx="484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</a:rPr>
              <a:t>নিচে সঠিক উওরে টিক চিহ্ন দাও</a:t>
            </a:r>
            <a:endParaRPr lang="en-US" sz="3600" dirty="0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0253" y="2971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</a:rPr>
              <a:t>ইসলামি শরীয়তে নামাজের বিধান কি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r>
              <a:rPr lang="bn-IN" sz="3200" dirty="0" smtClean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0855" y="4295192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ক)</a:t>
            </a:r>
            <a:r>
              <a:rPr lang="bn-IN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ফরজ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         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ওয়াজিব</a:t>
            </a:r>
            <a:endParaRPr lang="en-US" sz="28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(</a:t>
            </a:r>
            <a:r>
              <a:rPr lang="bn-IN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গ)  সুন্নাত            (ঘ) মুস্তাহাব</a:t>
            </a:r>
            <a:endParaRPr lang="en-US" sz="2800" dirty="0"/>
          </a:p>
          <a:p>
            <a:endParaRPr lang="en-US" sz="2800" dirty="0">
              <a:solidFill>
                <a:srgbClr val="0000CC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295192"/>
            <a:ext cx="57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3862" y="4705919"/>
            <a:ext cx="52612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প্রশ্নঃ- নামাজের </a:t>
            </a:r>
            <a:r>
              <a:rPr lang="en-US" sz="2700" dirty="0" err="1" smtClean="0">
                <a:solidFill>
                  <a:srgbClr val="00B050"/>
                </a:solidFill>
                <a:latin typeface="NikoshBAN" panose="02000000000000000000" pitchFamily="2" charset="0"/>
              </a:rPr>
              <a:t>ওয়াজিব</a:t>
            </a:r>
            <a:r>
              <a:rPr lang="en-US" sz="27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NikoshBAN" panose="02000000000000000000" pitchFamily="2" charset="0"/>
              </a:rPr>
              <a:t>সমূহ</a:t>
            </a:r>
            <a:r>
              <a:rPr lang="en-US" sz="27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NikoshBAN" panose="02000000000000000000" pitchFamily="2" charset="0"/>
              </a:rPr>
              <a:t>লিখে</a:t>
            </a:r>
            <a:r>
              <a:rPr lang="en-US" sz="27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NikoshBAN" panose="02000000000000000000" pitchFamily="2" charset="0"/>
              </a:rPr>
              <a:t>আনবে</a:t>
            </a:r>
            <a:r>
              <a:rPr lang="bn-IN" sz="27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  </a:t>
            </a:r>
            <a:endParaRPr lang="en-US" sz="2700" dirty="0">
              <a:solidFill>
                <a:srgbClr val="00B050"/>
              </a:solidFill>
              <a:latin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47625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914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বাড়ির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343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4419600" cy="2949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61501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9900"/>
                </a:solidFill>
                <a:latin typeface="NikoshBAN" panose="02000000000000000000" pitchFamily="2" charset="0"/>
              </a:rPr>
              <a:t>আল্লাহ হাফেজ</a:t>
            </a:r>
            <a:endParaRPr lang="en-US" sz="4000" dirty="0">
              <a:solidFill>
                <a:srgbClr val="009900"/>
              </a:solidFill>
              <a:latin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990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সবাইকে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ধন্যবাদ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8" y="2286000"/>
            <a:ext cx="3823504" cy="294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119258" y="39719"/>
            <a:ext cx="2286000" cy="1154113"/>
          </a:xfrm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bn-IN" sz="6000" dirty="0" smtClean="0">
                <a:solidFill>
                  <a:srgbClr val="FFCC00"/>
                </a:solidFill>
                <a:latin typeface="BhrahmaputraEMJ" panose="000004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 smtClean="0">
              <a:solidFill>
                <a:srgbClr val="FFCC00"/>
              </a:solidFill>
              <a:latin typeface="BhrahmaputraEMJ" panose="000004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94" name="Content Placeholder 1"/>
          <p:cNvSpPr>
            <a:spLocks noGrp="1"/>
          </p:cNvSpPr>
          <p:nvPr>
            <p:ph idx="1"/>
          </p:nvPr>
        </p:nvSpPr>
        <p:spPr>
          <a:xfrm>
            <a:off x="61537" y="1731265"/>
            <a:ext cx="4572000" cy="2231136"/>
          </a:xfrm>
        </p:spPr>
        <p:txBody>
          <a:bodyPr>
            <a:normAutofit fontScale="77500" lnSpcReduction="20000"/>
          </a:bodyPr>
          <a:lstStyle/>
          <a:p>
            <a:pPr marL="400050" lvl="1" indent="0" eaLnBrk="1" hangingPunct="1">
              <a:buFontTx/>
              <a:buNone/>
              <a:defRPr/>
            </a:pP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endParaRPr lang="bn-BD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 eaLnBrk="1" hangingPunct="1">
              <a:buFont typeface="Wingdings" panose="05000000000000000000" pitchFamily="2" charset="2"/>
              <a:buChar char="v"/>
              <a:defRPr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সুপার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1543050" lvl="1" indent="-1143000" eaLnBrk="1" hangingPunct="1">
              <a:buFont typeface="Wingdings" panose="05000000000000000000" pitchFamily="2" charset="2"/>
              <a:buChar char="v"/>
              <a:defRPr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গোপালপুর ইছাপুর আমিনিয়া দাখিল মাদ্রাসা</a:t>
            </a: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 eaLnBrk="1" hangingPunct="1">
              <a:buFont typeface="Wingdings" panose="05000000000000000000" pitchFamily="2" charset="2"/>
              <a:buChar char="v"/>
              <a:defRPr/>
            </a:pP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শার্শা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যশোহর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dirty="0" smtClean="0">
                <a:ea typeface="Mangal" pitchFamily="2" charset="0"/>
                <a:cs typeface="NikoshBAN" panose="02000000000000000000" pitchFamily="2" charset="0"/>
              </a:rPr>
              <a:t>09.7.10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0451" y="6065837"/>
            <a:ext cx="462297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 dirty="0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E047AF-1FB0-4674-A407-F52069FD982D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629219" y="1611102"/>
            <a:ext cx="4572000" cy="2862322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9pPr>
          </a:lstStyle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আকাইদ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ওয়াল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ফিকহ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</a:t>
            </a:r>
            <a:endParaRPr lang="bn-BD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শ্রেণিঃ 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নবম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 </a:t>
            </a:r>
            <a:endParaRPr lang="bn-BD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অধ্যায়ঃ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দ্বিতীয়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</a:t>
            </a:r>
          </a:p>
          <a:p>
            <a:pPr eaLnBrk="1" hangingPunct="1">
              <a:defRPr/>
            </a:pP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পরিচ্ছেদ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- ২য় ।</a:t>
            </a:r>
            <a:endParaRPr lang="bn-BD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 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৫০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মিঃ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1463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219200" cy="121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55626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সম্পাদনায়ঃ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b="1" spc="50" dirty="0" err="1" smtClean="0">
                <a:ln w="0"/>
                <a:solidFill>
                  <a:schemeClr val="tx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মকবুল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আহমদ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প্রভাষক-আরবি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সঈদপুর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বাজার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ফাজিল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মাদ্রাসা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নবীগঞ্জ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হবিগঞ্জ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। ০১৭১৭৪১৪৬১২, আইডি-০৭৪৫, ব্যাচ-২৫</a:t>
            </a:r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12294" grpId="0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8766EE-C972-45ED-BC35-A822220983A7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" y="0"/>
            <a:ext cx="38862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12" y="207093"/>
            <a:ext cx="38481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810000"/>
            <a:ext cx="3848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76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টংগী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733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মসজিদ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590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জামাত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77599" y="5575492"/>
            <a:ext cx="75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জুমা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33400"/>
            <a:ext cx="6347713" cy="6858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আসো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আমরা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১টি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ভিডিও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দেখিঃ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90510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55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53678" y="457200"/>
            <a:ext cx="8658225" cy="6610350"/>
            <a:chOff x="0" y="285975"/>
            <a:chExt cx="9144000" cy="6553200"/>
          </a:xfrm>
        </p:grpSpPr>
        <p:sp>
          <p:nvSpPr>
            <p:cNvPr id="21" name="Oval 20"/>
            <p:cNvSpPr/>
            <p:nvPr/>
          </p:nvSpPr>
          <p:spPr>
            <a:xfrm>
              <a:off x="0" y="285975"/>
              <a:ext cx="9144000" cy="6553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Can 21"/>
            <p:cNvSpPr/>
            <p:nvPr/>
          </p:nvSpPr>
          <p:spPr>
            <a:xfrm>
              <a:off x="819842" y="2371228"/>
              <a:ext cx="1599446" cy="2286695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Can 23"/>
            <p:cNvSpPr/>
            <p:nvPr/>
          </p:nvSpPr>
          <p:spPr>
            <a:xfrm>
              <a:off x="3535882" y="477976"/>
              <a:ext cx="1599446" cy="2286696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Can 24"/>
            <p:cNvSpPr/>
            <p:nvPr/>
          </p:nvSpPr>
          <p:spPr>
            <a:xfrm>
              <a:off x="7008053" y="2087948"/>
              <a:ext cx="1601123" cy="2285122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Can 25"/>
            <p:cNvSpPr/>
            <p:nvPr/>
          </p:nvSpPr>
          <p:spPr>
            <a:xfrm>
              <a:off x="5333162" y="4373070"/>
              <a:ext cx="1599446" cy="2286695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2555089" y="4516283"/>
              <a:ext cx="1599446" cy="2286696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53941" y="917059"/>
              <a:ext cx="382257" cy="15706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 err="1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</a:rPr>
                <a:t>কা</a:t>
              </a:r>
              <a:endParaRPr lang="en-US" sz="32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3200" dirty="0" err="1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</a:rPr>
                <a:t>লি</a:t>
              </a:r>
              <a:endParaRPr lang="en-US" sz="32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3200" dirty="0" err="1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</a:rPr>
                <a:t>মা</a:t>
              </a:r>
              <a:endParaRPr lang="bn-IN" sz="32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</a:endParaRPr>
            </a:p>
          </p:txBody>
        </p:sp>
        <p:sp>
          <p:nvSpPr>
            <p:cNvPr id="6154" name="TextBox 28"/>
            <p:cNvSpPr txBox="1">
              <a:spLocks noChangeArrowheads="1"/>
            </p:cNvSpPr>
            <p:nvPr/>
          </p:nvSpPr>
          <p:spPr bwMode="auto">
            <a:xfrm>
              <a:off x="694099" y="2336800"/>
              <a:ext cx="1850931" cy="264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16600" dirty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1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55" name="TextBox 29"/>
            <p:cNvSpPr txBox="1">
              <a:spLocks noChangeArrowheads="1"/>
            </p:cNvSpPr>
            <p:nvPr/>
          </p:nvSpPr>
          <p:spPr bwMode="auto">
            <a:xfrm>
              <a:off x="3048000" y="4989513"/>
              <a:ext cx="487363" cy="14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400" dirty="0">
                  <a:solidFill>
                    <a:srgbClr val="002060"/>
                  </a:solidFill>
                  <a:cs typeface="NikoshBAN" panose="02000000000000000000" pitchFamily="2" charset="0"/>
                </a:rPr>
                <a:t>রো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400" dirty="0">
                  <a:solidFill>
                    <a:srgbClr val="002060"/>
                  </a:solidFill>
                  <a:cs typeface="NikoshBAN" panose="02000000000000000000" pitchFamily="2" charset="0"/>
                </a:rPr>
                <a:t>জা</a:t>
              </a:r>
              <a:endParaRPr lang="en-US" sz="4400" dirty="0">
                <a:solidFill>
                  <a:srgbClr val="002060"/>
                </a:solidFill>
                <a:cs typeface="NikoshBAN" panose="02000000000000000000" pitchFamily="2" charset="0"/>
              </a:endParaRPr>
            </a:p>
          </p:txBody>
        </p:sp>
        <p:sp>
          <p:nvSpPr>
            <p:cNvPr id="6156" name="TextBox 30"/>
            <p:cNvSpPr txBox="1">
              <a:spLocks noChangeArrowheads="1"/>
            </p:cNvSpPr>
            <p:nvPr/>
          </p:nvSpPr>
          <p:spPr bwMode="auto">
            <a:xfrm>
              <a:off x="5853113" y="4691063"/>
              <a:ext cx="838200" cy="19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0033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0033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0033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4000" dirty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57" name="TextBox 31"/>
            <p:cNvSpPr txBox="1">
              <a:spLocks noChangeArrowheads="1"/>
            </p:cNvSpPr>
            <p:nvPr/>
          </p:nvSpPr>
          <p:spPr bwMode="auto">
            <a:xfrm>
              <a:off x="7670800" y="2487613"/>
              <a:ext cx="488950" cy="19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4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58" name="TextBox 32"/>
            <p:cNvSpPr txBox="1">
              <a:spLocks noChangeArrowheads="1"/>
            </p:cNvSpPr>
            <p:nvPr/>
          </p:nvSpPr>
          <p:spPr bwMode="auto">
            <a:xfrm>
              <a:off x="3252788" y="3048000"/>
              <a:ext cx="3438525" cy="762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400" dirty="0">
                  <a:solidFill>
                    <a:srgbClr val="00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ইসলামে </a:t>
              </a:r>
              <a:r>
                <a:rPr lang="en-US" sz="4400" dirty="0" err="1" smtClean="0">
                  <a:solidFill>
                    <a:srgbClr val="00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</a:t>
              </a:r>
              <a:r>
                <a:rPr lang="en-US" sz="4400" dirty="0" smtClean="0">
                  <a:solidFill>
                    <a:srgbClr val="00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dirty="0" smtClean="0">
                  <a:solidFill>
                    <a:srgbClr val="00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খুঁটি</a:t>
              </a:r>
              <a:endParaRPr lang="en-US" sz="44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1485900" y="17880"/>
            <a:ext cx="4762500" cy="8965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ছাত্ররা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52578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১। </a:t>
            </a:r>
            <a:r>
              <a:rPr lang="bn-BD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সালাতের অর্থ কি তা বলতে পারবে </a:t>
            </a: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</a:p>
          <a:p>
            <a:pPr marL="457200" lvl="1" indent="0" eaLnBrk="1" hangingPunct="1">
              <a:buNone/>
              <a:defRPr/>
            </a:pPr>
            <a:r>
              <a:rPr lang="en-US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২। </a:t>
            </a:r>
            <a:r>
              <a:rPr lang="bn-BD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সালাতের আহকাম কয়টি</a:t>
            </a: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বলতে</a:t>
            </a:r>
            <a:r>
              <a:rPr lang="bn-BD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পারবে।</a:t>
            </a:r>
            <a:endParaRPr lang="bn-IN" sz="410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৩। </a:t>
            </a: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সালাতের আরকানস</a:t>
            </a:r>
            <a:r>
              <a:rPr lang="en-US" sz="4100" dirty="0" err="1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মূহ</a:t>
            </a: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ব্যাখ্যা করতে পারবে ।</a:t>
            </a:r>
          </a:p>
          <a:p>
            <a:pPr marL="457200" lvl="1" indent="0" eaLnBrk="1" hangingPunct="1">
              <a:buNone/>
              <a:defRPr/>
            </a:pPr>
            <a:r>
              <a:rPr lang="bn-IN" sz="4100" b="1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100" b="1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৪। </a:t>
            </a:r>
            <a:r>
              <a:rPr lang="bn-IN" sz="4100" b="1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সালাতের গু</a:t>
            </a:r>
            <a:r>
              <a:rPr lang="en-US" sz="4100" b="1" dirty="0" err="1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্রু</a:t>
            </a:r>
            <a:r>
              <a:rPr lang="bn-IN" sz="4100" b="1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ত্ব বিশ্লেষ</a:t>
            </a:r>
            <a:r>
              <a:rPr lang="en-US" sz="4100" b="1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ণ</a:t>
            </a:r>
            <a:r>
              <a:rPr lang="bn-IN" sz="4100" b="1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করতে পারবে ।</a:t>
            </a:r>
            <a:endParaRPr lang="bn-BD" sz="4100" b="1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marL="685800" lvl="2" indent="0" eaLnBrk="1" hangingPunct="1">
              <a:buFont typeface="Arial" charset="0"/>
              <a:buNone/>
              <a:defRPr/>
            </a:pPr>
            <a:endParaRPr lang="bn-BD" sz="3600" b="1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1573151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31844" y="4876800"/>
            <a:ext cx="155205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ইস্তিগফার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0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62200"/>
            <a:ext cx="1828800" cy="381000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bn-BD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 পাক হওয়া</a:t>
            </a:r>
            <a:br>
              <a:rPr lang="bn-BD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b="1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11" descr="SDC1116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" y="4763"/>
            <a:ext cx="1939925" cy="2138362"/>
          </a:xfrm>
          <a:noFill/>
        </p:spPr>
      </p:pic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57B4CF-5655-4886-8C99-6D11AA4500AD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400800" y="3886200"/>
            <a:ext cx="198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n-BD" sz="48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33600" y="2286000"/>
            <a:ext cx="21209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 পাক হওয়া</a:t>
            </a: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223" name="Object 3"/>
          <p:cNvGraphicFramePr>
            <a:graphicFrameLocks noChangeAspect="1"/>
          </p:cNvGraphicFramePr>
          <p:nvPr/>
        </p:nvGraphicFramePr>
        <p:xfrm>
          <a:off x="4311650" y="66675"/>
          <a:ext cx="2162175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2" name="Photo Editor Photo" r:id="rId4" imgW="2857899" imgH="3390476" progId="MSPhotoEd.3">
                  <p:embed/>
                </p:oleObj>
              </mc:Choice>
              <mc:Fallback>
                <p:oleObj name="Photo Editor Photo" r:id="rId4" imgW="2857899" imgH="3390476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66675"/>
                        <a:ext cx="2162175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343400" y="2359025"/>
            <a:ext cx="2300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 পাক হওয়া</a:t>
            </a: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2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045798"/>
              </p:ext>
            </p:extLst>
          </p:nvPr>
        </p:nvGraphicFramePr>
        <p:xfrm>
          <a:off x="203200" y="2895600"/>
          <a:ext cx="2722563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" name="Photo Editor Photo" r:id="rId6" imgW="4285714" imgH="3467584" progId="MSPhotoEd.3">
                  <p:embed/>
                </p:oleObj>
              </mc:Choice>
              <mc:Fallback>
                <p:oleObj name="Photo Editor Photo" r:id="rId6" imgW="4285714" imgH="346758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2895600"/>
                        <a:ext cx="2722563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6" descr="SDC111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31416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7238999" y="2262188"/>
            <a:ext cx="1447801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 ঢাকা</a:t>
            </a: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287338" y="5486400"/>
            <a:ext cx="2379662" cy="552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কিবলামূখী হওয়া</a:t>
            </a:r>
            <a:endParaRPr lang="en-US" sz="2800" b="1" kern="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171825" y="5715000"/>
            <a:ext cx="29765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ওয়াক্ত হওয়া।</a:t>
            </a:r>
            <a:b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30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3338"/>
            <a:ext cx="19431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58750"/>
            <a:ext cx="23241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opy of SDC111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967037"/>
            <a:ext cx="2509838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Box 1"/>
          <p:cNvSpPr txBox="1">
            <a:spLocks noChangeArrowheads="1"/>
          </p:cNvSpPr>
          <p:nvPr/>
        </p:nvSpPr>
        <p:spPr bwMode="auto">
          <a:xfrm>
            <a:off x="7081838" y="5638800"/>
            <a:ext cx="160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নিয়্যাত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6096000"/>
            <a:ext cx="311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সালাতের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আহকাম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সমূহ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" grpId="0"/>
      <p:bldP spid="13" grpId="0"/>
      <p:bldP spid="21" grpId="0"/>
      <p:bldP spid="24" grpId="0" animBg="1"/>
      <p:bldP spid="25" grpId="0"/>
      <p:bldP spid="923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88" y="2698750"/>
            <a:ext cx="2073275" cy="762000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bn-BD" sz="2400" b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তাকবীরে তাহরীমা</a:t>
            </a:r>
            <a:br>
              <a:rPr lang="bn-BD" sz="2400" b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9" descr="SDC1114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47" y="3352800"/>
            <a:ext cx="2219853" cy="2299890"/>
          </a:xfrm>
          <a:prstGeom prst="ellipse">
            <a:avLst/>
          </a:prstGeom>
          <a:ln w="63500" cap="rnd">
            <a:solidFill>
              <a:srgbClr val="19E5B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DD4B5A-3F90-4BD7-84C9-FC15B8898062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6" y="243388"/>
            <a:ext cx="2819400" cy="2376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25" y="243389"/>
            <a:ext cx="2827950" cy="2376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179333" y="2619429"/>
            <a:ext cx="298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দাড়িয়ে সালাত আদায় করা</a:t>
            </a:r>
            <a:b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6391" name="Object 5"/>
          <p:cNvGraphicFramePr>
            <a:graphicFrameLocks noChangeAspect="1"/>
          </p:cNvGraphicFramePr>
          <p:nvPr/>
        </p:nvGraphicFramePr>
        <p:xfrm>
          <a:off x="6686550" y="382588"/>
          <a:ext cx="235902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7" name="Photo Editor Photo" r:id="rId6" imgW="3000000" imgH="3591426" progId="MSPhotoEd.3">
                  <p:embed/>
                </p:oleObj>
              </mc:Choice>
              <mc:Fallback>
                <p:oleObj name="Photo Editor Photo" r:id="rId6" imgW="3000000" imgH="3591426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382588"/>
                        <a:ext cx="2359025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7248525" y="2667848"/>
            <a:ext cx="16573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4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49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কিরাআত পড়া।</a:t>
            </a:r>
            <a:br>
              <a:rPr lang="bn-BD" sz="49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</a:br>
            <a:endParaRPr lang="en-US" sz="4900" b="1" kern="0" dirty="0" smtClean="0">
              <a:solidFill>
                <a:srgbClr val="FF00FF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16393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0" y="3065464"/>
            <a:ext cx="2761820" cy="2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0" y="3221876"/>
            <a:ext cx="2484310" cy="2519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204788" y="2698750"/>
            <a:ext cx="23098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4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/>
            </a:r>
            <a:br>
              <a:rPr lang="bn-BD" sz="24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</a:br>
            <a:endParaRPr lang="en-US" sz="2400" b="1" kern="0" dirty="0" smtClean="0">
              <a:solidFill>
                <a:srgbClr val="FF00FF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219200" y="61722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 করা</a:t>
            </a:r>
            <a:endParaRPr lang="en-US" sz="28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399" name="TextBox 37"/>
          <p:cNvSpPr txBox="1">
            <a:spLocks noChangeArrowheads="1"/>
          </p:cNvSpPr>
          <p:nvPr/>
        </p:nvSpPr>
        <p:spPr bwMode="auto">
          <a:xfrm>
            <a:off x="3286125" y="5867400"/>
            <a:ext cx="176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n-IN" sz="2800" b="1" dirty="0">
                <a:solidFill>
                  <a:srgbClr val="FF66FF"/>
                </a:solidFill>
                <a:cs typeface="NikoshBAN" panose="02000000000000000000" pitchFamily="2" charset="0"/>
              </a:rPr>
              <a:t>সিজদা করা</a:t>
            </a:r>
            <a:endParaRPr lang="en-US" sz="2800" b="1" dirty="0">
              <a:solidFill>
                <a:srgbClr val="FF66FF"/>
              </a:solidFill>
              <a:cs typeface="NikoshBAN" panose="02000000000000000000" pitchFamily="2" charset="0"/>
            </a:endParaRP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6438900" y="6019800"/>
            <a:ext cx="2552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endParaRPr lang="en-US" sz="24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38200" indent="-838200" eaLnBrk="1" hangingPunct="1">
              <a:defRPr/>
            </a:pPr>
            <a: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সালামের মাধ্যমে নামাজ শেষ করা</a:t>
            </a:r>
            <a:b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6886" y="6324600"/>
            <a:ext cx="2721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সালাতের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আরকান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সমূহ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3" grpId="0"/>
      <p:bldP spid="35" grpId="0"/>
      <p:bldP spid="16399" grpId="0"/>
      <p:bldP spid="21" grpId="0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00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</TotalTime>
  <Words>325</Words>
  <Application>Microsoft Office PowerPoint</Application>
  <PresentationFormat>On-screen Show (4:3)</PresentationFormat>
  <Paragraphs>88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BhrahmaputraEMJ</vt:lpstr>
      <vt:lpstr>Mangal</vt:lpstr>
      <vt:lpstr>NikoshBAN</vt:lpstr>
      <vt:lpstr>Times New Roman</vt:lpstr>
      <vt:lpstr>Trebuchet MS</vt:lpstr>
      <vt:lpstr>Wingdings</vt:lpstr>
      <vt:lpstr>Wingdings 3</vt:lpstr>
      <vt:lpstr>Default Design</vt:lpstr>
      <vt:lpstr>Facet</vt:lpstr>
      <vt:lpstr>Photo Editor Photo</vt:lpstr>
      <vt:lpstr>Package</vt:lpstr>
      <vt:lpstr>PowerPoint Presentation</vt:lpstr>
      <vt:lpstr>পরিচিতি</vt:lpstr>
      <vt:lpstr>PowerPoint Presentation</vt:lpstr>
      <vt:lpstr>আসো আমরা ১টি ভিডিও দেখিঃ</vt:lpstr>
      <vt:lpstr>PowerPoint Presentation</vt:lpstr>
      <vt:lpstr>পাঠ শেষে ছাত্ররা</vt:lpstr>
      <vt:lpstr>PowerPoint Presentation</vt:lpstr>
      <vt:lpstr>শরীর পাক হওয়া </vt:lpstr>
      <vt:lpstr>তাকবীরে তাহরীমা </vt:lpstr>
      <vt:lpstr>PowerPoint Presentation</vt:lpstr>
      <vt:lpstr>দলগত কাজ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Hasan</cp:lastModifiedBy>
  <cp:revision>286</cp:revision>
  <dcterms:created xsi:type="dcterms:W3CDTF">1601-01-01T00:00:00Z</dcterms:created>
  <dcterms:modified xsi:type="dcterms:W3CDTF">2020-03-15T06:07:39Z</dcterms:modified>
</cp:coreProperties>
</file>