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7"/>
  </p:notesMasterIdLst>
  <p:sldIdLst>
    <p:sldId id="258" r:id="rId2"/>
    <p:sldId id="285" r:id="rId3"/>
    <p:sldId id="275" r:id="rId4"/>
    <p:sldId id="276" r:id="rId5"/>
    <p:sldId id="262" r:id="rId6"/>
    <p:sldId id="277" r:id="rId7"/>
    <p:sldId id="267" r:id="rId8"/>
    <p:sldId id="259" r:id="rId9"/>
    <p:sldId id="268" r:id="rId10"/>
    <p:sldId id="260" r:id="rId11"/>
    <p:sldId id="261" r:id="rId12"/>
    <p:sldId id="263" r:id="rId13"/>
    <p:sldId id="264" r:id="rId14"/>
    <p:sldId id="265" r:id="rId15"/>
    <p:sldId id="266" r:id="rId16"/>
    <p:sldId id="269" r:id="rId17"/>
    <p:sldId id="270" r:id="rId18"/>
    <p:sldId id="272" r:id="rId19"/>
    <p:sldId id="273" r:id="rId20"/>
    <p:sldId id="278" r:id="rId21"/>
    <p:sldId id="279" r:id="rId22"/>
    <p:sldId id="284" r:id="rId23"/>
    <p:sldId id="280" r:id="rId24"/>
    <p:sldId id="281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>
        <p:scale>
          <a:sx n="96" d="100"/>
          <a:sy n="96" d="100"/>
        </p:scale>
        <p:origin x="-78" y="11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1F41B-D588-4C02-9A47-13BAA3046CA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803AA-E3C1-4B43-8112-A1B65AE51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64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803AA-E3C1-4B43-8112-A1B65AE513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85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17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57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0249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8447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23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1177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006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7151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9801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439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4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676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959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409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7349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53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013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545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324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199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28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78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1961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882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298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660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127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710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799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629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538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095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94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287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637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09"/>
          <a:stretch/>
        </p:blipFill>
        <p:spPr>
          <a:xfrm>
            <a:off x="0" y="0"/>
            <a:ext cx="2209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39"/>
          <a:stretch/>
        </p:blipFill>
        <p:spPr>
          <a:xfrm rot="10800000">
            <a:off x="6934200" y="0"/>
            <a:ext cx="22098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49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159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650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68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806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05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2C37AD-02DB-41C6-A9BA-50783795B2A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FBB88A-1576-497D-BE79-A1FD712CE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670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  <p:sldLayoutId id="2147484045" r:id="rId25"/>
    <p:sldLayoutId id="2147484046" r:id="rId26"/>
    <p:sldLayoutId id="2147484047" r:id="rId27"/>
    <p:sldLayoutId id="2147484048" r:id="rId28"/>
    <p:sldLayoutId id="2147484049" r:id="rId29"/>
    <p:sldLayoutId id="2147484050" r:id="rId30"/>
    <p:sldLayoutId id="2147484051" r:id="rId31"/>
    <p:sldLayoutId id="2147484052" r:id="rId32"/>
    <p:sldLayoutId id="2147484053" r:id="rId33"/>
    <p:sldLayoutId id="2147484055" r:id="rId34"/>
    <p:sldLayoutId id="2147484056" r:id="rId35"/>
    <p:sldLayoutId id="2147484057" r:id="rId36"/>
    <p:sldLayoutId id="2147484058" r:id="rId37"/>
    <p:sldLayoutId id="2147484059" r:id="rId38"/>
    <p:sldLayoutId id="2147484060" r:id="rId39"/>
    <p:sldLayoutId id="2147484063" r:id="rId40"/>
    <p:sldLayoutId id="2147484064" r:id="rId4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Relationship Id="rId5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3.xml"/><Relationship Id="rId5" Type="http://schemas.microsoft.com/office/2007/relationships/hdphoto" Target="../media/hdphoto8.wdp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61865" y="152400"/>
            <a:ext cx="7178495" cy="1107996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66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dirty="0"/>
          </a:p>
        </p:txBody>
      </p:sp>
      <p:pic>
        <p:nvPicPr>
          <p:cNvPr id="5" name="Picture 4" descr="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28800"/>
            <a:ext cx="7149760" cy="450928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3354384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276600"/>
            <a:ext cx="57912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344269"/>
            <a:ext cx="7010400" cy="95410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 করে শোন, ঐ কবিরাজ যতই নাড়ী দেখুক , তোমার মড়লের নিস্তার নেই।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872734"/>
            <a:ext cx="7239000" cy="10772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ওমন ভয় দেখাবেন না তাহলে  আমি হাউমাউ করে কাঁদতে লেগে যাব।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94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2428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300" y="4281487"/>
            <a:ext cx="3238500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28600" y="120134"/>
            <a:ext cx="7391400" cy="120032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কবিরাজঃ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এত কোলাহল করনা , আমি রোগীর নাড়ী পরিক্ষা করছি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4648200"/>
            <a:ext cx="3581400" cy="1600200"/>
          </a:xfrm>
          <a:prstGeom prst="roundRect">
            <a:avLst/>
          </a:prstGeom>
          <a:solidFill>
            <a:schemeClr val="accent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রহমতঃ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কবিরাজ নাড়ী কি বলছে মোড়ল বাচবে 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602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562099"/>
            <a:ext cx="5867400" cy="4400550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57200" y="271790"/>
            <a:ext cx="7543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রহমত মোড়লের মুখে শরবত ঢেলে  দিচ্ছে</a:t>
            </a:r>
            <a:endParaRPr lang="en-US" sz="2800" b="1" i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48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2239780"/>
            <a:ext cx="5334000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828800" y="575101"/>
            <a:ext cx="5029200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অন্যের মনে দু:খ দিলে কোনদিন সুখ পাবে না।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987534"/>
            <a:ext cx="7086600" cy="52322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সুখ কোথায় পাব আমাকে সুখ এনে দাও।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1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273" y="2857500"/>
            <a:ext cx="6327927" cy="400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2133600" y="609600"/>
            <a:ext cx="4953000" cy="1524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যদি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আজ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রাত্রি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</a:rPr>
              <a:t>----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সুখি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মানুষের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জামা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আনতে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তার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জামাটা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মোড়লের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গায়ে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দিলে,তাৎক্ষনা</a:t>
            </a:r>
            <a:r>
              <a:rPr lang="en-US" sz="2400" dirty="0" smtClean="0">
                <a:solidFill>
                  <a:schemeClr val="tx1"/>
                </a:solidFill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</a:rPr>
              <a:t>মোড়ল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সুস্থ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হবেই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44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590800"/>
            <a:ext cx="4800600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1000" y="533400"/>
            <a:ext cx="8610600" cy="1015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হাসুঃ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সুখী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মানুষ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নাই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সুখী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মানুষের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জামাও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নাই</a:t>
            </a:r>
            <a:r>
              <a:rPr lang="en-US" sz="2000" dirty="0" smtClean="0">
                <a:solidFill>
                  <a:schemeClr val="tx1"/>
                </a:solidFill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</a:rPr>
              <a:t>মোড়ল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তাহলে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এবার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মরবে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রহমতঃ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আহা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রে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আমরা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এখন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কী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করব</a:t>
            </a:r>
            <a:r>
              <a:rPr lang="en-US" sz="2000" dirty="0" smtClean="0">
                <a:solidFill>
                  <a:schemeClr val="tx1"/>
                </a:solidFill>
              </a:rPr>
              <a:t>! 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হাসুঃ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সুখী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মানুষ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পাওয়া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যাবেনা।সুখ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বড়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কঠিন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জিনিস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70288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91625"/>
            <a:ext cx="868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কুড়ে ঘর থেকে একটি লোক বেড়িয়ে এল</a:t>
            </a:r>
            <a:endParaRPr lang="en-US" sz="3200" b="1" i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438400"/>
            <a:ext cx="60198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508576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590800"/>
            <a:ext cx="3962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590800"/>
            <a:ext cx="4114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838200" y="304800"/>
            <a:ext cx="6096000" cy="16002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লোকঃ</a:t>
            </a:r>
            <a:r>
              <a:rPr lang="en-US" sz="2800" dirty="0" smtClean="0"/>
              <a:t> </a:t>
            </a:r>
            <a:r>
              <a:rPr lang="en-US" sz="2800" dirty="0" err="1" smtClean="0"/>
              <a:t>তোমরা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ভাই</a:t>
            </a:r>
            <a:r>
              <a:rPr lang="en-US" sz="2800" dirty="0" smtClean="0"/>
              <a:t> ? </a:t>
            </a:r>
            <a:r>
              <a:rPr lang="en-US" sz="2800" dirty="0" err="1" smtClean="0"/>
              <a:t>কো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চাও</a:t>
            </a:r>
            <a:r>
              <a:rPr lang="en-US" sz="2800" dirty="0" smtClean="0"/>
              <a:t>?</a:t>
            </a:r>
          </a:p>
          <a:p>
            <a:pPr algn="ctr"/>
            <a:r>
              <a:rPr lang="en-US" sz="2800" dirty="0" err="1" smtClean="0"/>
              <a:t>হাসুঃ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খুব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দুঃখী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তুমি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কে</a:t>
            </a:r>
            <a:r>
              <a:rPr lang="en-US" sz="2800" dirty="0" smtClean="0"/>
              <a:t>? </a:t>
            </a:r>
          </a:p>
          <a:p>
            <a:pPr algn="ctr"/>
            <a:r>
              <a:rPr lang="en-US" sz="2800" dirty="0" err="1" smtClean="0"/>
              <a:t>লোকঃআমি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সুখি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0834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700" y="2514600"/>
            <a:ext cx="56769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Round Diagonal Corner Rectangle 4"/>
          <p:cNvSpPr/>
          <p:nvPr/>
        </p:nvSpPr>
        <p:spPr>
          <a:xfrm>
            <a:off x="1143000" y="990600"/>
            <a:ext cx="6057900" cy="121920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রহমতঃ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বাদশা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ভাই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গায়ের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জামা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কোথায়</a:t>
            </a:r>
            <a:r>
              <a:rPr lang="en-US" sz="2400" dirty="0" smtClean="0">
                <a:solidFill>
                  <a:schemeClr val="tx1"/>
                </a:solidFill>
              </a:rPr>
              <a:t>? </a:t>
            </a:r>
            <a:r>
              <a:rPr lang="en-US" sz="2400" dirty="0" err="1" smtClean="0">
                <a:solidFill>
                  <a:schemeClr val="tx1"/>
                </a:solidFill>
              </a:rPr>
              <a:t>ঘরের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রেখেছ</a:t>
            </a:r>
            <a:r>
              <a:rPr lang="en-US" sz="2400" dirty="0" smtClean="0">
                <a:solidFill>
                  <a:schemeClr val="tx1"/>
                </a:solidFill>
              </a:rPr>
              <a:t>? </a:t>
            </a:r>
            <a:r>
              <a:rPr lang="en-US" sz="2400" dirty="0" err="1" smtClean="0">
                <a:solidFill>
                  <a:schemeClr val="tx1"/>
                </a:solidFill>
              </a:rPr>
              <a:t>তোমাকে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একশ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টাকা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দিব।জামাটা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এস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94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914764"/>
            <a:ext cx="3962400" cy="3333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079" y="2914764"/>
            <a:ext cx="3946321" cy="3333636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066800" y="685800"/>
            <a:ext cx="5943600" cy="1676400"/>
          </a:xfrm>
          <a:prstGeom prst="round2Diag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লোকঃ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জামা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ভাই</a:t>
            </a:r>
            <a:r>
              <a:rPr lang="en-US" sz="2400" dirty="0" smtClean="0"/>
              <a:t>!</a:t>
            </a:r>
          </a:p>
          <a:p>
            <a:pPr algn="ctr"/>
            <a:r>
              <a:rPr lang="en-US" sz="2400" dirty="0" err="1" smtClean="0"/>
              <a:t>হাসুঃ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।</a:t>
            </a:r>
          </a:p>
          <a:p>
            <a:pPr algn="ctr"/>
            <a:r>
              <a:rPr lang="en-US" sz="2400" dirty="0" err="1" smtClean="0"/>
              <a:t>লোকঃ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বলব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? </a:t>
            </a:r>
            <a:r>
              <a:rPr lang="en-US" sz="2400" dirty="0" err="1" smtClean="0"/>
              <a:t>আমার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ঘরে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নাই।সেই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জন্যই</a:t>
            </a:r>
            <a:r>
              <a:rPr lang="en-US" sz="2400" dirty="0" smtClean="0"/>
              <a:t> </a:t>
            </a:r>
            <a:r>
              <a:rPr lang="en-US" sz="2400" dirty="0" err="1" smtClean="0"/>
              <a:t>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সুখি</a:t>
            </a:r>
            <a:r>
              <a:rPr lang="en-US" sz="2400" dirty="0" smtClean="0"/>
              <a:t>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244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85800"/>
            <a:ext cx="4648200" cy="106680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057400"/>
            <a:ext cx="3581400" cy="3581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আসমাআখতার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খলনা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পোঃসুবরাজপুর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পত্নীতলা,নওগাঁ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057400"/>
            <a:ext cx="3962400" cy="3581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frican-aids-patient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83" y="4038600"/>
            <a:ext cx="1728617" cy="1148414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8490" y="5510597"/>
            <a:ext cx="1495910" cy="120020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52400" y="1447800"/>
            <a:ext cx="2048057" cy="6096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জবরদস্তি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68121" y="1447800"/>
            <a:ext cx="2523479" cy="6096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জোরাজুরি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9" name="Picture 18" descr="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184" y="1072386"/>
            <a:ext cx="1728616" cy="128981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02308" y="2857500"/>
            <a:ext cx="2098149" cy="5334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মুর্খ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19801" y="2857500"/>
            <a:ext cx="2971800" cy="5334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নির্বোধ,বোকা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2" name="Picture 21" descr="Boka Che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185" y="2514599"/>
            <a:ext cx="1728616" cy="1295401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52400" y="4283705"/>
            <a:ext cx="2209800" cy="576590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ব্যামো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72669" y="4283705"/>
            <a:ext cx="1985661" cy="57659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অসুখ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2400" y="5510597"/>
            <a:ext cx="2209800" cy="576590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শ্রবন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19801" y="5820487"/>
            <a:ext cx="2514599" cy="5334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কানে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শোনা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7" name="Horizontal Scroll 26"/>
          <p:cNvSpPr/>
          <p:nvPr/>
        </p:nvSpPr>
        <p:spPr>
          <a:xfrm>
            <a:off x="2590800" y="0"/>
            <a:ext cx="3877321" cy="1033272"/>
          </a:xfrm>
          <a:prstGeom prst="horizontalScroll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দেখি</a:t>
            </a:r>
            <a:r>
              <a:rPr lang="en-US" sz="4800" dirty="0" smtClean="0"/>
              <a:t> </a:t>
            </a:r>
            <a:r>
              <a:rPr lang="en-US" sz="4800" dirty="0" err="1" smtClean="0"/>
              <a:t>শব্দের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3189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"/>
            <a:ext cx="5334000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:--</a:t>
            </a:r>
            <a:r>
              <a:rPr lang="bn-BD" sz="54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i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_20170527_152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295400"/>
            <a:ext cx="4536074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2000" y="5638800"/>
            <a:ext cx="6858000" cy="83099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১।লোকটি </a:t>
            </a:r>
            <a:r>
              <a:rPr lang="en-US" sz="2400" dirty="0" err="1" smtClean="0"/>
              <a:t>চোরকে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২।’সুখী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’ </a:t>
            </a:r>
            <a:r>
              <a:rPr lang="en-US" sz="2400" dirty="0" err="1" smtClean="0"/>
              <a:t>নাটিকার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মোড়লের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নিস্তার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 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1652569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219200"/>
            <a:ext cx="65532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00200" y="152401"/>
            <a:ext cx="571500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31932"/>
            <a:ext cx="8153400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১।’সুখী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’ </a:t>
            </a:r>
            <a:r>
              <a:rPr lang="en-US" sz="2400" dirty="0" err="1" smtClean="0"/>
              <a:t>নাটিকার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হাসুর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দৃষ্টিভঙ্গি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রূপ</a:t>
            </a:r>
            <a:r>
              <a:rPr lang="en-US" sz="2400" dirty="0" smtClean="0"/>
              <a:t> ?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668902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28600"/>
            <a:ext cx="4929022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মূল্যায়ন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885146"/>
            <a:ext cx="4191000" cy="95410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sz="2800" dirty="0" err="1" smtClean="0"/>
              <a:t>সুখী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</a:t>
            </a:r>
            <a:r>
              <a:rPr lang="en-US" sz="2800" dirty="0" smtClean="0"/>
              <a:t>’ </a:t>
            </a:r>
            <a:r>
              <a:rPr lang="en-US" sz="2800" dirty="0" err="1" smtClean="0"/>
              <a:t>মমতাজ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উদ্দীন</a:t>
            </a:r>
            <a:r>
              <a:rPr lang="en-US" sz="2800" dirty="0" smtClean="0"/>
              <a:t>  </a:t>
            </a:r>
            <a:r>
              <a:rPr lang="en-US" sz="2800" dirty="0" err="1" smtClean="0"/>
              <a:t>আহমদের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276600"/>
            <a:ext cx="4191000" cy="107721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নাটিকায়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মোড়লের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বয়স</a:t>
            </a:r>
            <a:r>
              <a:rPr lang="en-US" sz="3200" dirty="0" smtClean="0"/>
              <a:t> </a:t>
            </a:r>
            <a:r>
              <a:rPr lang="en-US" sz="3200" dirty="0" err="1" smtClean="0"/>
              <a:t>কত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648200"/>
            <a:ext cx="4191000" cy="95410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লোভে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পাপ</a:t>
            </a:r>
            <a:r>
              <a:rPr lang="en-US" sz="2800" dirty="0" smtClean="0"/>
              <a:t> ,</a:t>
            </a:r>
            <a:r>
              <a:rPr lang="en-US" sz="2800" dirty="0" err="1" smtClean="0"/>
              <a:t>পাপে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মৃত্যু</a:t>
            </a:r>
            <a:r>
              <a:rPr lang="en-US" sz="2800" dirty="0" smtClean="0"/>
              <a:t> ! </a:t>
            </a:r>
            <a:r>
              <a:rPr lang="en-US" sz="2800" dirty="0" err="1" smtClean="0"/>
              <a:t>এটি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উক্তি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925234"/>
            <a:ext cx="4191000" cy="89255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sz="2800" dirty="0" err="1" smtClean="0"/>
              <a:t>সা</a:t>
            </a:r>
            <a:r>
              <a:rPr lang="en-US" sz="2400" dirty="0" err="1" smtClean="0"/>
              <a:t>ত</a:t>
            </a:r>
            <a:r>
              <a:rPr lang="en-US" sz="2400" dirty="0" smtClean="0"/>
              <a:t> </a:t>
            </a:r>
            <a:r>
              <a:rPr lang="en-US" sz="2400" dirty="0" err="1" smtClean="0"/>
              <a:t>ঘাটের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কানাকড়ি</a:t>
            </a:r>
            <a:r>
              <a:rPr lang="en-US" sz="2400" dirty="0" smtClean="0"/>
              <a:t>’ </a:t>
            </a:r>
            <a:r>
              <a:rPr lang="en-US" sz="2400" dirty="0" err="1" smtClean="0"/>
              <a:t>নাটকের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885146"/>
            <a:ext cx="2971800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নাটিকা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472934"/>
            <a:ext cx="2971800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মোড়লের</a:t>
            </a:r>
            <a:r>
              <a:rPr lang="en-US" sz="3200" dirty="0" smtClean="0">
                <a:solidFill>
                  <a:schemeClr val="tx1"/>
                </a:solidFill>
              </a:rPr>
              <a:t> ৫০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920734"/>
            <a:ext cx="3352800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উক্তিটি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কবিরাজ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4322" y="6156066"/>
            <a:ext cx="3491078" cy="46166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মমতাজ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উদ্দীন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আহমদ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24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712" y="925443"/>
            <a:ext cx="4876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304800"/>
            <a:ext cx="4507965" cy="92333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বাড়ীর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কাজঃ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PR#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33328"/>
            <a:ext cx="5791200" cy="35482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715000"/>
            <a:ext cx="7543800" cy="95410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‘</a:t>
            </a:r>
            <a:r>
              <a:rPr lang="en-US" sz="2800" dirty="0" err="1" smtClean="0">
                <a:solidFill>
                  <a:srgbClr val="C00000"/>
                </a:solidFill>
              </a:rPr>
              <a:t>মনের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সুখই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প্রকৃত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সুখ</a:t>
            </a:r>
            <a:r>
              <a:rPr lang="en-US" sz="2800" dirty="0" smtClean="0">
                <a:solidFill>
                  <a:srgbClr val="C00000"/>
                </a:solidFill>
              </a:rPr>
              <a:t>’ </a:t>
            </a:r>
            <a:r>
              <a:rPr lang="en-US" sz="2800" dirty="0" err="1" smtClean="0">
                <a:solidFill>
                  <a:srgbClr val="C00000"/>
                </a:solidFill>
              </a:rPr>
              <a:t>সুখি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মানুষ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নাটিকার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আলোকে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মূল্যায়ন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কর</a:t>
            </a:r>
            <a:r>
              <a:rPr lang="en-US" sz="2800" dirty="0" smtClean="0">
                <a:solidFill>
                  <a:srgbClr val="C00000"/>
                </a:solidFill>
              </a:rPr>
              <a:t> 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54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মনোযোগী থাকায়</a:t>
            </a:r>
            <a:r>
              <a:rPr lang="bn-BD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সকলকে ধন্যবাদ</a:t>
            </a:r>
            <a:endParaRPr lang="en-US" sz="4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ap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7467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351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  <p:sndAc>
          <p:stSnd>
            <p:snd r:embed="rId4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045" y="609599"/>
            <a:ext cx="8257075" cy="185927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bn-BD" sz="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82082"/>
              </p:ext>
            </p:extLst>
          </p:nvPr>
        </p:nvGraphicFramePr>
        <p:xfrm>
          <a:off x="3238500" y="3149600"/>
          <a:ext cx="2641600" cy="544513"/>
        </p:xfrm>
        <a:graphic>
          <a:graphicData uri="http://schemas.openxmlformats.org/presentationml/2006/ole">
            <p:oleObj spid="_x0000_s1160" name="Packager Shell Object" showAsIcon="1" r:id="rId3" imgW="2645280" imgH="54684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602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189" y="228600"/>
            <a:ext cx="5409611" cy="1828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3948" y="4610100"/>
            <a:ext cx="512553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i="1" cap="all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সুখি মানুষ</a:t>
            </a:r>
            <a:endParaRPr lang="en-US" sz="7200" b="1" i="1" cap="all" spc="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713" y="2057400"/>
            <a:ext cx="2269293" cy="22542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" y="419100"/>
            <a:ext cx="1618008" cy="2007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4214" y="2426732"/>
            <a:ext cx="30220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মমতাজ উদ্দিন আহম্মদ</a:t>
            </a:r>
            <a:endParaRPr lang="bn-BD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38831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2" y="3866346"/>
            <a:ext cx="7696198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নাটকটি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2" y="3081516"/>
            <a:ext cx="8000998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/>
            <a:r>
              <a:rPr lang="en-US" sz="32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3866346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2" y="4795951"/>
            <a:ext cx="8606353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সুখি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3313" y="0"/>
            <a:ext cx="53721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8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 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2" y="1828800"/>
            <a:ext cx="8000998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লেখক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943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277103"/>
            <a:ext cx="2545918" cy="277278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133600" y="0"/>
            <a:ext cx="4495800" cy="830997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i="1" dirty="0" err="1" smtClean="0">
                <a:solidFill>
                  <a:srgbClr val="C00000"/>
                </a:solidFill>
              </a:rPr>
              <a:t>লেখক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পরিচিতি</a:t>
            </a:r>
            <a:endParaRPr lang="en-US" sz="4800" i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77000" y="533400"/>
            <a:ext cx="2514600" cy="19591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জন্মঃ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১৯৩৫খ্রীঃ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পশ্চিমবঙ্গে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মালদহ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জেলা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1200" y="2743200"/>
            <a:ext cx="3200400" cy="2209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ঢাকা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বিস্ববিদ্যালয়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বাংলায়স্নাতকোত্তর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অর্জন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করেন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ভাষা</a:t>
            </a:r>
            <a:r>
              <a:rPr lang="en-US" sz="2000" dirty="0" smtClean="0">
                <a:solidFill>
                  <a:schemeClr val="tx1"/>
                </a:solidFill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</a:rPr>
              <a:t>সাহ্যিতে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অধ্যাপনা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করেন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2200" y="5105400"/>
            <a:ext cx="2483282" cy="17526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১৯৯২ </a:t>
            </a:r>
            <a:r>
              <a:rPr lang="en-US" sz="2000" dirty="0" err="1" smtClean="0">
                <a:solidFill>
                  <a:schemeClr val="tx1"/>
                </a:solidFill>
              </a:rPr>
              <a:t>সালে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অবসর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গ্রহন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করেন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19" name="Oval 18"/>
          <p:cNvSpPr/>
          <p:nvPr/>
        </p:nvSpPr>
        <p:spPr>
          <a:xfrm>
            <a:off x="3231718" y="4648200"/>
            <a:ext cx="2743200" cy="19812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খ্যাতিমান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ব্যক্তিঃ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নাট্যকার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নাট্যাভিনেতা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0" y="4114800"/>
            <a:ext cx="3048000" cy="27432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রচনাঃ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নাটকঃ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স্বাধীনতা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আমার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স্বাধীনতা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আমাদের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শহর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প্রবন্ধঃ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বাংলাদেশ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নাটকের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ইতিবৃত্ত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গল্প,উপন্যাস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ওসরস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রচনা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7518" y="1066800"/>
            <a:ext cx="3124200" cy="23191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পুরস্কারঃ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শিশু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একাডেমিক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একাডেমিক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একুশের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পদক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55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019" y="2577525"/>
            <a:ext cx="2003624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কবিরাজ</a:t>
            </a:r>
            <a:endParaRPr lang="en-US" sz="3200" b="1" dirty="0">
              <a:ln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019" y="4514850"/>
            <a:ext cx="1859583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রহমত</a:t>
            </a:r>
            <a:endParaRPr lang="en-US" sz="3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588" y="5562600"/>
            <a:ext cx="1843709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6705598" y="3352801"/>
            <a:ext cx="12953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9378" y="457200"/>
            <a:ext cx="1121622" cy="584775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468810"/>
            <a:ext cx="1671738" cy="584775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58990" y="-74060"/>
            <a:ext cx="3149140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চরিত্রলিপি</a:t>
            </a:r>
            <a:endParaRPr lang="en-US" sz="3600" dirty="0"/>
          </a:p>
        </p:txBody>
      </p:sp>
      <p:sp>
        <p:nvSpPr>
          <p:cNvPr id="20" name="Isosceles Triangle 19"/>
          <p:cNvSpPr/>
          <p:nvPr/>
        </p:nvSpPr>
        <p:spPr>
          <a:xfrm>
            <a:off x="7397121" y="1508750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42427" y="1252706"/>
            <a:ext cx="115857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৫০</a:t>
            </a:r>
            <a:endParaRPr lang="en-US" sz="3200" dirty="0"/>
          </a:p>
        </p:txBody>
      </p:sp>
      <p:sp>
        <p:nvSpPr>
          <p:cNvPr id="25" name="Oval 24"/>
          <p:cNvSpPr/>
          <p:nvPr/>
        </p:nvSpPr>
        <p:spPr>
          <a:xfrm>
            <a:off x="6879378" y="2247900"/>
            <a:ext cx="1121622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৬০</a:t>
            </a:r>
            <a:endParaRPr lang="en-US" sz="3200" dirty="0"/>
          </a:p>
        </p:txBody>
      </p:sp>
      <p:sp>
        <p:nvSpPr>
          <p:cNvPr id="26" name="Rounded Rectangle 25"/>
          <p:cNvSpPr/>
          <p:nvPr/>
        </p:nvSpPr>
        <p:spPr>
          <a:xfrm>
            <a:off x="273020" y="3543300"/>
            <a:ext cx="1864277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হাসু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3588" y="1508750"/>
            <a:ext cx="214481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মোড়ল</a:t>
            </a:r>
            <a:endParaRPr lang="en-US" sz="4000" dirty="0"/>
          </a:p>
        </p:txBody>
      </p:sp>
      <p:sp>
        <p:nvSpPr>
          <p:cNvPr id="28" name="Oval 27"/>
          <p:cNvSpPr/>
          <p:nvPr/>
        </p:nvSpPr>
        <p:spPr>
          <a:xfrm>
            <a:off x="6868114" y="3270825"/>
            <a:ext cx="1149451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৪৫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6907207" y="4343400"/>
            <a:ext cx="1121622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২০</a:t>
            </a:r>
            <a:endParaRPr lang="en-US" sz="3600" dirty="0"/>
          </a:p>
        </p:txBody>
      </p:sp>
      <p:sp>
        <p:nvSpPr>
          <p:cNvPr id="30" name="Oval 29"/>
          <p:cNvSpPr/>
          <p:nvPr/>
        </p:nvSpPr>
        <p:spPr>
          <a:xfrm>
            <a:off x="6907207" y="5429250"/>
            <a:ext cx="1149451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৪০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399" y="1252706"/>
            <a:ext cx="1769779" cy="10299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2282692"/>
            <a:ext cx="1994010" cy="1260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990" y="5562600"/>
            <a:ext cx="1562821" cy="102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3713608"/>
            <a:ext cx="1998378" cy="1259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3642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1" grpId="0" animBg="1"/>
      <p:bldP spid="22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409220"/>
            <a:ext cx="6096000" cy="4025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7620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মোড়লের অসুখ বিছানায় শুয়ে ছটফট করছে। কবিরাজ মোড়লের নাড়ী পরিক্ষা করছে।</a:t>
            </a:r>
            <a:endParaRPr lang="en-US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0692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7543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মোড়লের </a:t>
            </a:r>
            <a:r>
              <a:rPr lang="bn-BD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আত্মীয় </a:t>
            </a:r>
            <a:r>
              <a:rPr lang="bn-BD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হাসু মিয়া ও মোড়লের</a:t>
            </a:r>
          </a:p>
          <a:p>
            <a:pPr algn="ctr"/>
            <a:r>
              <a:rPr lang="bn-BD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বিশ্বাসী </a:t>
            </a:r>
            <a:r>
              <a:rPr lang="bn-BD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চাকর রহমত আলী অসুখ নিয়ে কথা বলছে।</a:t>
            </a:r>
            <a:endParaRPr lang="en-US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" y="2286000"/>
            <a:ext cx="62865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3896077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1758</TotalTime>
  <Words>495</Words>
  <Application>Microsoft Office PowerPoint</Application>
  <PresentationFormat>On-screen Show (4:3)</PresentationFormat>
  <Paragraphs>124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Organic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L.M. High School ICT</dc:creator>
  <cp:lastModifiedBy>USER</cp:lastModifiedBy>
  <cp:revision>508</cp:revision>
  <dcterms:created xsi:type="dcterms:W3CDTF">2015-02-28T17:01:51Z</dcterms:created>
  <dcterms:modified xsi:type="dcterms:W3CDTF">2020-03-11T17:01:58Z</dcterms:modified>
</cp:coreProperties>
</file>