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7"/>
  </p:notesMasterIdLst>
  <p:sldIdLst>
    <p:sldId id="256" r:id="rId2"/>
    <p:sldId id="269" r:id="rId3"/>
    <p:sldId id="266" r:id="rId4"/>
    <p:sldId id="267" r:id="rId5"/>
    <p:sldId id="268" r:id="rId6"/>
    <p:sldId id="279" r:id="rId7"/>
    <p:sldId id="270" r:id="rId8"/>
    <p:sldId id="257" r:id="rId9"/>
    <p:sldId id="274" r:id="rId10"/>
    <p:sldId id="276" r:id="rId11"/>
    <p:sldId id="272" r:id="rId12"/>
    <p:sldId id="259" r:id="rId13"/>
    <p:sldId id="278" r:id="rId14"/>
    <p:sldId id="26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EDF63-00A7-4A83-86B0-3591B420389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FEF00-1579-4FCB-9618-419C8FD40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https://www.youtube.com/watch?v=YN4GJTA5NxM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EF00-1579-4FCB-9618-419C8FD40D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9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8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6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9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6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3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1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6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Down Ribbon 5"/>
          <p:cNvSpPr/>
          <p:nvPr/>
        </p:nvSpPr>
        <p:spPr>
          <a:xfrm>
            <a:off x="533400" y="-76200"/>
            <a:ext cx="8839200" cy="1847850"/>
          </a:xfrm>
          <a:prstGeom prst="ellipseRibbon">
            <a:avLst>
              <a:gd name="adj1" fmla="val 18056"/>
              <a:gd name="adj2" fmla="val 50000"/>
              <a:gd name="adj3" fmla="val 125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Welcome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71650"/>
            <a:ext cx="9144000" cy="50863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843116" y="838200"/>
            <a:ext cx="2971800" cy="137160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lounge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471488" y="3124200"/>
            <a:ext cx="3338512" cy="1676400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Pastime/relax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02" y="838200"/>
            <a:ext cx="4739998" cy="528403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23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143" y="2100648"/>
            <a:ext cx="8667523" cy="490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Answer to the flowing question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771" y="2837140"/>
            <a:ext cx="8406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a. Both families have decided to visit some place……………….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0 some place in the town                     0 historical place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0 relatives house                                  0 outside places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3579269"/>
            <a:ext cx="2133600" cy="23966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Outside plans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734" y="3814167"/>
            <a:ext cx="8406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 very excited because…………….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0 it is her first journey by plane           0 she is going with her family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0 her uncle is going with them             0 none of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4167" y="4634865"/>
            <a:ext cx="39104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 is her first journey by plane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5081468"/>
            <a:ext cx="8634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c. Who bring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froms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for all of them?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0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Mita`s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father                                      0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Mita`s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mother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0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Mita`s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uncle                                       0 None of them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8400" y="5701069"/>
            <a:ext cx="2133600" cy="3810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Mita`s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uncle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77503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Group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work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842" y="189015"/>
            <a:ext cx="8839200" cy="8504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Bernard MT Condensed" pitchFamily="18" charset="0"/>
              </a:rPr>
              <a:t> 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Choice the best answers 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Evulation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737348"/>
              </p:ext>
            </p:extLst>
          </p:nvPr>
        </p:nvGraphicFramePr>
        <p:xfrm>
          <a:off x="2071687" y="3429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1687" y="3429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2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238" y="1752600"/>
            <a:ext cx="88392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Answer to question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2667000"/>
            <a:ext cx="8772833" cy="7730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endParaRPr lang="en-US" sz="2000" dirty="0" smtClean="0">
              <a:solidFill>
                <a:srgbClr val="FF0000"/>
              </a:solidFill>
              <a:latin typeface="Bernard MT Condensed" pitchFamily="18" charset="0"/>
            </a:endParaRPr>
          </a:p>
          <a:p>
            <a:pPr marL="457200" indent="-45720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Whys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did Zara`s family come to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Bangladeh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/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238" y="3581400"/>
            <a:ext cx="88392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endParaRPr lang="en-US" sz="3200" dirty="0" smtClean="0">
              <a:solidFill>
                <a:srgbClr val="FF0000"/>
              </a:solidFill>
              <a:latin typeface="Bernard MT Condensed" pitchFamily="18" charset="0"/>
            </a:endParaRPr>
          </a:p>
          <a:p>
            <a:pPr marL="457200" indent="-457200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b.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is the relationship between Zara and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457200" indent="-457200">
              <a:buAutoNum type="alphaLcPeriod"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2863081" y="103704"/>
            <a:ext cx="3935362" cy="762000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9039" y="115372"/>
            <a:ext cx="2523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895600"/>
            <a:ext cx="7086600" cy="923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Thanks to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"/>
            <a:ext cx="9144000" cy="6534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0" y="350633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Md.Motaher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Uddin Chowdhury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Assistant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Molovi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Bahar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Chowdhury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Nuriya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Dakhil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Madrasah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Tingoriya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tola,Moliaish,Mirsarai,Chattogram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ID_</a:t>
            </a:r>
            <a:r>
              <a:rPr lang="en-US" dirty="0">
                <a:cs typeface="NikoshBAN" panose="02000000000000000000" pitchFamily="2" charset="0"/>
              </a:rPr>
              <a:t>819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,Batch-</a:t>
            </a:r>
            <a:r>
              <a:rPr lang="en-US" dirty="0">
                <a:cs typeface="NikoshBAN" panose="02000000000000000000" pitchFamily="2" charset="0"/>
              </a:rPr>
              <a:t>28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Venu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T.T.C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Chattogram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ICT Project-</a:t>
            </a:r>
            <a:r>
              <a:rPr lang="en-US" dirty="0">
                <a:cs typeface="NikoshBAN" panose="02000000000000000000" pitchFamily="2" charset="0"/>
              </a:rPr>
              <a:t>02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Mobile:</a:t>
            </a:r>
            <a:r>
              <a:rPr lang="en-US" dirty="0">
                <a:cs typeface="NikoshBAN" panose="02000000000000000000" pitchFamily="2" charset="0"/>
              </a:rPr>
              <a:t>018354345651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Email:motaher167@gmail.com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8600" y="3665732"/>
            <a:ext cx="1482204" cy="159206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80108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0070C0"/>
              </a:solidFill>
              <a:latin typeface="Bernard MT Condensed" pitchFamily="18" charset="0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Amor 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Kumar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Mondol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Goalunda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Ideal High School</a:t>
            </a:r>
          </a:p>
          <a:p>
            <a:pPr algn="ctr"/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Goalunda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Rajbari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Bangladesh</a:t>
            </a:r>
          </a:p>
          <a:p>
            <a:pPr algn="ctr"/>
            <a:r>
              <a:rPr lang="en-US" dirty="0">
                <a:solidFill>
                  <a:srgbClr val="C709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 : </a:t>
            </a:r>
            <a:r>
              <a:rPr lang="en-US" dirty="0">
                <a:solidFill>
                  <a:srgbClr val="C70995"/>
                </a:solidFill>
                <a:latin typeface="+mj-lt"/>
                <a:cs typeface="NikoshBAN" panose="02000000000000000000" pitchFamily="2" charset="0"/>
              </a:rPr>
              <a:t>01742-357477</a:t>
            </a:r>
          </a:p>
          <a:p>
            <a:pPr algn="ctr"/>
            <a:endParaRPr lang="en-US" dirty="0"/>
          </a:p>
        </p:txBody>
      </p:sp>
      <p:pic>
        <p:nvPicPr>
          <p:cNvPr id="12" name="Picture 11" descr="C:\Documents and Settings\Administrator\Desktop\12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32090"/>
            <a:ext cx="609598" cy="7636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24000" y="304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Manufacturer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880108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002060"/>
              </a:solidFill>
              <a:latin typeface="Bernard MT Condensed" pitchFamily="18" charset="0"/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Md.Bablur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Rahaman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solidFill>
                  <a:srgbClr val="C709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Ass.Teacher</a:t>
            </a:r>
            <a:r>
              <a:rPr lang="en-US" dirty="0">
                <a:solidFill>
                  <a:srgbClr val="C7099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English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Alikadam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Girls High School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Alikadam,bandarban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bablurrahaman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NikoshBAN" panose="02000000000000000000" pitchFamily="2" charset="0"/>
              </a:rPr>
              <a:t>2006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318843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Editor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watch some picture? What types of picture this?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" y="2029339"/>
            <a:ext cx="3704211" cy="2466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4" y="2043243"/>
            <a:ext cx="3655791" cy="24525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56474" y="324433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Airport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Air Port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4648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Immigration room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051" y="4648200"/>
            <a:ext cx="7251704" cy="1481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 the airport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"/>
          <a:stretch/>
        </p:blipFill>
        <p:spPr>
          <a:xfrm>
            <a:off x="152400" y="152400"/>
            <a:ext cx="7493006" cy="43861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68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Today’s our topic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 the Airport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Unit six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Lesson:-One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Class: Eight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Time:</a:t>
            </a:r>
            <a:r>
              <a:rPr lang="en-US" sz="4000" dirty="0" smtClean="0">
                <a:cs typeface="NikoshBAN" panose="02000000000000000000" pitchFamily="2" charset="0"/>
              </a:rPr>
              <a:t>50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6934200" cy="584775"/>
          </a:xfrm>
          <a:prstGeom prst="rect">
            <a:avLst/>
          </a:prstGeom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watch some 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584775"/>
            <a:ext cx="6858000" cy="58477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 you say about them?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1285" y="1754325"/>
            <a:ext cx="2986430" cy="2817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0"/>
            <a:ext cx="2979116" cy="523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Jara’s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family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3048000" cy="2930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4571712"/>
            <a:ext cx="3048000" cy="5235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Mita’s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family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09600" y="314325"/>
            <a:ext cx="7086600" cy="1828800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 flipH="1">
            <a:off x="1966912" y="2286000"/>
            <a:ext cx="6796088" cy="597442"/>
          </a:xfrm>
          <a:prstGeom prst="round1Rect">
            <a:avLst/>
          </a:prstGeom>
          <a:solidFill>
            <a:srgbClr val="92D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Ask and answer the question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" y="3657600"/>
            <a:ext cx="796413" cy="609600"/>
          </a:xfrm>
          <a:prstGeom prst="rightArrow">
            <a:avLst/>
          </a:prstGeom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ingle Corner Rectangle 6"/>
          <p:cNvSpPr/>
          <p:nvPr/>
        </p:nvSpPr>
        <p:spPr>
          <a:xfrm>
            <a:off x="1668778" y="3657600"/>
            <a:ext cx="6941822" cy="762000"/>
          </a:xfrm>
          <a:prstGeom prst="round1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Explain the story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12447" y="5438775"/>
            <a:ext cx="6941822" cy="685800"/>
          </a:xfrm>
          <a:prstGeom prst="homePlate">
            <a:avLst/>
          </a:prstGeom>
          <a:solidFill>
            <a:srgbClr val="00B050"/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 tell morality of the story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6588" y="2684206"/>
            <a:ext cx="796412" cy="610533"/>
          </a:xfrm>
          <a:prstGeom prst="rightArrow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98987" y="5143500"/>
            <a:ext cx="796413" cy="609600"/>
          </a:xfrm>
          <a:prstGeom prst="rightArrow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871845"/>
              </p:ext>
            </p:extLst>
          </p:nvPr>
        </p:nvGraphicFramePr>
        <p:xfrm>
          <a:off x="7696200" y="6762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6200" y="6762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0"/>
            <a:ext cx="8686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Silent Reading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6934200" cy="518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Seen passage</a:t>
            </a:r>
          </a:p>
          <a:p>
            <a:pPr algn="just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Zara live with her parents in London. They have come to Bangladesh to visit Zara`s aunt and uncle. She is very close to her cousin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Both the families have visited many interesting places together in Bangladesh. It was a great fun. Then they decided that they would visit some places outside Bangladesh too. They decided to go to Thailand. But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Mita`s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parents were too busy with their work, so they could not go. However,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was going with them. </a:t>
            </a:r>
          </a:p>
          <a:p>
            <a:pPr algn="just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Zara and her parents are at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Hajrat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Shahajalal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International Airport. They are waiting in the lounge.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is very excited. This is her first time to board a plane. They are flying by Bangladesh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Biman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is hoping to have a great time in Thailand. As they wait, the two cousin start planning what they would do once they reach Bangkok.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Mita`s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uncle brings forms for all of them to fill in before going through the immigration. He give one to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and says, you have to give some information about yourself in the form. The immigration officer will check your passport and stamp it. And then you are ready to travel, ”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Mita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,Zara and her parents start filling in the forms.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81000" y="1295400"/>
            <a:ext cx="3048000" cy="1295400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visit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838200"/>
            <a:ext cx="5181600" cy="51947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Round Single Corner Rectangle 3"/>
          <p:cNvSpPr/>
          <p:nvPr/>
        </p:nvSpPr>
        <p:spPr>
          <a:xfrm>
            <a:off x="838200" y="3733800"/>
            <a:ext cx="2438400" cy="1447800"/>
          </a:xfrm>
          <a:prstGeom prst="round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journey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502</Words>
  <Application>Microsoft Office PowerPoint</Application>
  <PresentationFormat>On-screen Show (4:3)</PresentationFormat>
  <Paragraphs>80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Bernard MT Condensed</vt:lpstr>
      <vt:lpstr>Calibri</vt:lpstr>
      <vt:lpstr>Calibri Light</vt:lpstr>
      <vt:lpstr>NikoshBAN</vt:lpstr>
      <vt:lpstr>Office Theme</vt:lpstr>
      <vt:lpstr>Presentation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DELL</cp:lastModifiedBy>
  <cp:revision>210</cp:revision>
  <dcterms:created xsi:type="dcterms:W3CDTF">2006-08-16T00:00:00Z</dcterms:created>
  <dcterms:modified xsi:type="dcterms:W3CDTF">2020-03-16T02:16:52Z</dcterms:modified>
</cp:coreProperties>
</file>