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3F6BB7-3629-4E2C-BDC0-21393C7D40B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88007A-0252-4838-87F7-CBFBE0985C5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নুন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সাকিন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তাবিনের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হুকুম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৪টি</a:t>
          </a:r>
        </a:p>
      </dgm:t>
    </dgm:pt>
    <dgm:pt modelId="{97747697-3B01-48A5-A2E7-EB15AD8834D9}" type="parTrans" cxnId="{4EBB8735-8C46-485D-B5EB-BA0F1A38EC9F}">
      <dgm:prSet/>
      <dgm:spPr/>
      <dgm:t>
        <a:bodyPr/>
        <a:lstStyle/>
        <a:p>
          <a:endParaRPr lang="en-US"/>
        </a:p>
      </dgm:t>
    </dgm:pt>
    <dgm:pt modelId="{16215A54-B810-47CF-83F6-5017389F604F}" type="sibTrans" cxnId="{4EBB8735-8C46-485D-B5EB-BA0F1A38EC9F}">
      <dgm:prSet/>
      <dgm:spPr/>
      <dgm:t>
        <a:bodyPr/>
        <a:lstStyle/>
        <a:p>
          <a:endParaRPr lang="en-US"/>
        </a:p>
      </dgm:t>
    </dgm:pt>
    <dgm:pt modelId="{984423AD-2920-4555-ABA8-7B2DB976FE5A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৪।কালব</a:t>
          </a:r>
        </a:p>
      </dgm:t>
    </dgm:pt>
    <dgm:pt modelId="{5DFF24A5-7F11-4107-A75F-16264CB54321}" type="parTrans" cxnId="{C90419D6-CE25-4185-BC01-6EF4B52EF2EF}">
      <dgm:prSet/>
      <dgm:spPr/>
      <dgm:t>
        <a:bodyPr/>
        <a:lstStyle/>
        <a:p>
          <a:endParaRPr lang="en-US"/>
        </a:p>
      </dgm:t>
    </dgm:pt>
    <dgm:pt modelId="{09D6B066-9C73-4E29-8620-B67968DD5633}" type="sibTrans" cxnId="{C90419D6-CE25-4185-BC01-6EF4B52EF2EF}">
      <dgm:prSet/>
      <dgm:spPr/>
      <dgm:t>
        <a:bodyPr/>
        <a:lstStyle/>
        <a:p>
          <a:endParaRPr lang="en-US"/>
        </a:p>
      </dgm:t>
    </dgm:pt>
    <dgm:pt modelId="{919A5534-0BBD-445A-8A53-72D93DB04548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ইদগাম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C5FCAC-9D86-4BC4-AC42-3106172DB9B2}" type="parTrans" cxnId="{DAD9224B-C73D-45AB-9140-904508FEBF64}">
      <dgm:prSet/>
      <dgm:spPr/>
      <dgm:t>
        <a:bodyPr/>
        <a:lstStyle/>
        <a:p>
          <a:endParaRPr lang="en-US"/>
        </a:p>
      </dgm:t>
    </dgm:pt>
    <dgm:pt modelId="{50735253-DC50-4719-B050-FCDDFFC7D445}" type="sibTrans" cxnId="{DAD9224B-C73D-45AB-9140-904508FEBF64}">
      <dgm:prSet/>
      <dgm:spPr/>
      <dgm:t>
        <a:bodyPr/>
        <a:lstStyle/>
        <a:p>
          <a:endParaRPr lang="en-US"/>
        </a:p>
      </dgm:t>
    </dgm:pt>
    <dgm:pt modelId="{2F5A4586-4B15-40FD-BA81-0C52972B32A8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৩।ইযহার</a:t>
          </a:r>
        </a:p>
      </dgm:t>
    </dgm:pt>
    <dgm:pt modelId="{BFFFE33E-82C3-4D3A-BE2B-A3194F48BBA5}" type="parTrans" cxnId="{3470A749-99D3-4A50-A353-D8EC87E818C4}">
      <dgm:prSet/>
      <dgm:spPr/>
      <dgm:t>
        <a:bodyPr/>
        <a:lstStyle/>
        <a:p>
          <a:endParaRPr lang="en-US"/>
        </a:p>
      </dgm:t>
    </dgm:pt>
    <dgm:pt modelId="{574FACBE-8C2D-4F10-BF63-B079B04554BD}" type="sibTrans" cxnId="{3470A749-99D3-4A50-A353-D8EC87E818C4}">
      <dgm:prSet/>
      <dgm:spPr/>
      <dgm:t>
        <a:bodyPr/>
        <a:lstStyle/>
        <a:p>
          <a:endParaRPr lang="en-US"/>
        </a:p>
      </dgm:t>
    </dgm:pt>
    <dgm:pt modelId="{3FEF541C-6AC8-4406-907D-92128FC8B673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২।ইখফা</a:t>
          </a:r>
        </a:p>
      </dgm:t>
    </dgm:pt>
    <dgm:pt modelId="{11DE5C02-4C21-4C87-8E39-BDAF24953756}" type="parTrans" cxnId="{7DB4201B-3873-41F3-B094-7EFE792A2058}">
      <dgm:prSet/>
      <dgm:spPr/>
      <dgm:t>
        <a:bodyPr/>
        <a:lstStyle/>
        <a:p>
          <a:endParaRPr lang="en-US"/>
        </a:p>
      </dgm:t>
    </dgm:pt>
    <dgm:pt modelId="{6F1D2EE0-2040-4D17-8B97-DFEA1345F287}" type="sibTrans" cxnId="{7DB4201B-3873-41F3-B094-7EFE792A2058}">
      <dgm:prSet/>
      <dgm:spPr/>
      <dgm:t>
        <a:bodyPr/>
        <a:lstStyle/>
        <a:p>
          <a:endParaRPr lang="en-US"/>
        </a:p>
      </dgm:t>
    </dgm:pt>
    <dgm:pt modelId="{870FC0E4-8A6A-4AE6-B173-CD8D2DE92CE6}" type="pres">
      <dgm:prSet presAssocID="{393F6BB7-3629-4E2C-BDC0-21393C7D40B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303345F-CBCC-4044-B7A5-5492F912E82A}" type="pres">
      <dgm:prSet presAssocID="{393F6BB7-3629-4E2C-BDC0-21393C7D40BF}" presName="matrix" presStyleCnt="0"/>
      <dgm:spPr/>
    </dgm:pt>
    <dgm:pt modelId="{1B15D77F-A456-4CE9-B6A9-06F5E5AD3DC9}" type="pres">
      <dgm:prSet presAssocID="{393F6BB7-3629-4E2C-BDC0-21393C7D40BF}" presName="tile1" presStyleLbl="node1" presStyleIdx="0" presStyleCnt="4"/>
      <dgm:spPr/>
    </dgm:pt>
    <dgm:pt modelId="{DA260B11-8922-4F4B-B435-D4115D905884}" type="pres">
      <dgm:prSet presAssocID="{393F6BB7-3629-4E2C-BDC0-21393C7D40B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7E14A1D-E7D8-43F3-8529-B329C2F054EA}" type="pres">
      <dgm:prSet presAssocID="{393F6BB7-3629-4E2C-BDC0-21393C7D40BF}" presName="tile2" presStyleLbl="node1" presStyleIdx="1" presStyleCnt="4"/>
      <dgm:spPr/>
    </dgm:pt>
    <dgm:pt modelId="{03EB4CF8-5A91-4BAB-AE9D-A96D06C3D2DF}" type="pres">
      <dgm:prSet presAssocID="{393F6BB7-3629-4E2C-BDC0-21393C7D40B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2E12267-7915-4D6F-9F23-1D282C4ECEE3}" type="pres">
      <dgm:prSet presAssocID="{393F6BB7-3629-4E2C-BDC0-21393C7D40BF}" presName="tile3" presStyleLbl="node1" presStyleIdx="2" presStyleCnt="4"/>
      <dgm:spPr/>
    </dgm:pt>
    <dgm:pt modelId="{31DC8866-59AB-451F-96C5-17E6EF9DF8DB}" type="pres">
      <dgm:prSet presAssocID="{393F6BB7-3629-4E2C-BDC0-21393C7D40B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49CCF4E-5E22-44F6-BC18-DE8D770A2D94}" type="pres">
      <dgm:prSet presAssocID="{393F6BB7-3629-4E2C-BDC0-21393C7D40BF}" presName="tile4" presStyleLbl="node1" presStyleIdx="3" presStyleCnt="4"/>
      <dgm:spPr/>
    </dgm:pt>
    <dgm:pt modelId="{53A67146-CEF8-43A2-8EA5-6F9F132DDB08}" type="pres">
      <dgm:prSet presAssocID="{393F6BB7-3629-4E2C-BDC0-21393C7D40B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5531F64-E2F1-418A-B78D-2D16C95B5AB6}" type="pres">
      <dgm:prSet presAssocID="{393F6BB7-3629-4E2C-BDC0-21393C7D40B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A3527802-8E42-4899-BE34-3ACF5D46B0D5}" type="presOf" srcId="{7388007A-0252-4838-87F7-CBFBE0985C55}" destId="{F5531F64-E2F1-418A-B78D-2D16C95B5AB6}" srcOrd="0" destOrd="0" presId="urn:microsoft.com/office/officeart/2005/8/layout/matrix1"/>
    <dgm:cxn modelId="{7DB4201B-3873-41F3-B094-7EFE792A2058}" srcId="{7388007A-0252-4838-87F7-CBFBE0985C55}" destId="{3FEF541C-6AC8-4406-907D-92128FC8B673}" srcOrd="3" destOrd="0" parTransId="{11DE5C02-4C21-4C87-8E39-BDAF24953756}" sibTransId="{6F1D2EE0-2040-4D17-8B97-DFEA1345F287}"/>
    <dgm:cxn modelId="{4EBB8735-8C46-485D-B5EB-BA0F1A38EC9F}" srcId="{393F6BB7-3629-4E2C-BDC0-21393C7D40BF}" destId="{7388007A-0252-4838-87F7-CBFBE0985C55}" srcOrd="0" destOrd="0" parTransId="{97747697-3B01-48A5-A2E7-EB15AD8834D9}" sibTransId="{16215A54-B810-47CF-83F6-5017389F604F}"/>
    <dgm:cxn modelId="{B5039849-0A87-42B3-938C-0BCD2DF7B11C}" type="presOf" srcId="{3FEF541C-6AC8-4406-907D-92128FC8B673}" destId="{349CCF4E-5E22-44F6-BC18-DE8D770A2D94}" srcOrd="0" destOrd="0" presId="urn:microsoft.com/office/officeart/2005/8/layout/matrix1"/>
    <dgm:cxn modelId="{3470A749-99D3-4A50-A353-D8EC87E818C4}" srcId="{7388007A-0252-4838-87F7-CBFBE0985C55}" destId="{2F5A4586-4B15-40FD-BA81-0C52972B32A8}" srcOrd="2" destOrd="0" parTransId="{BFFFE33E-82C3-4D3A-BE2B-A3194F48BBA5}" sibTransId="{574FACBE-8C2D-4F10-BF63-B079B04554BD}"/>
    <dgm:cxn modelId="{F030E76A-40FE-4AB6-BE3B-474361F2CC45}" type="presOf" srcId="{2F5A4586-4B15-40FD-BA81-0C52972B32A8}" destId="{31DC8866-59AB-451F-96C5-17E6EF9DF8DB}" srcOrd="1" destOrd="0" presId="urn:microsoft.com/office/officeart/2005/8/layout/matrix1"/>
    <dgm:cxn modelId="{DAD9224B-C73D-45AB-9140-904508FEBF64}" srcId="{7388007A-0252-4838-87F7-CBFBE0985C55}" destId="{919A5534-0BBD-445A-8A53-72D93DB04548}" srcOrd="1" destOrd="0" parTransId="{B0C5FCAC-9D86-4BC4-AC42-3106172DB9B2}" sibTransId="{50735253-DC50-4719-B050-FCDDFFC7D445}"/>
    <dgm:cxn modelId="{74AC0D70-C204-45A6-B5A7-C10E6CD57FCD}" type="presOf" srcId="{919A5534-0BBD-445A-8A53-72D93DB04548}" destId="{03EB4CF8-5A91-4BAB-AE9D-A96D06C3D2DF}" srcOrd="1" destOrd="0" presId="urn:microsoft.com/office/officeart/2005/8/layout/matrix1"/>
    <dgm:cxn modelId="{7BC922BF-4754-4B86-B76B-91DA86211C26}" type="presOf" srcId="{393F6BB7-3629-4E2C-BDC0-21393C7D40BF}" destId="{870FC0E4-8A6A-4AE6-B173-CD8D2DE92CE6}" srcOrd="0" destOrd="0" presId="urn:microsoft.com/office/officeart/2005/8/layout/matrix1"/>
    <dgm:cxn modelId="{0337D0CF-106B-41C1-BEEF-759EB0D65EFD}" type="presOf" srcId="{984423AD-2920-4555-ABA8-7B2DB976FE5A}" destId="{DA260B11-8922-4F4B-B435-D4115D905884}" srcOrd="1" destOrd="0" presId="urn:microsoft.com/office/officeart/2005/8/layout/matrix1"/>
    <dgm:cxn modelId="{C90419D6-CE25-4185-BC01-6EF4B52EF2EF}" srcId="{7388007A-0252-4838-87F7-CBFBE0985C55}" destId="{984423AD-2920-4555-ABA8-7B2DB976FE5A}" srcOrd="0" destOrd="0" parTransId="{5DFF24A5-7F11-4107-A75F-16264CB54321}" sibTransId="{09D6B066-9C73-4E29-8620-B67968DD5633}"/>
    <dgm:cxn modelId="{08F91FD8-C779-47EC-B01A-CFDD58878FC8}" type="presOf" srcId="{984423AD-2920-4555-ABA8-7B2DB976FE5A}" destId="{1B15D77F-A456-4CE9-B6A9-06F5E5AD3DC9}" srcOrd="0" destOrd="0" presId="urn:microsoft.com/office/officeart/2005/8/layout/matrix1"/>
    <dgm:cxn modelId="{C60AFCDB-F0B1-46DC-A6CA-97AF6E98CF99}" type="presOf" srcId="{3FEF541C-6AC8-4406-907D-92128FC8B673}" destId="{53A67146-CEF8-43A2-8EA5-6F9F132DDB08}" srcOrd="1" destOrd="0" presId="urn:microsoft.com/office/officeart/2005/8/layout/matrix1"/>
    <dgm:cxn modelId="{C8F695E3-4739-465E-B70C-2853C8518EA7}" type="presOf" srcId="{2F5A4586-4B15-40FD-BA81-0C52972B32A8}" destId="{F2E12267-7915-4D6F-9F23-1D282C4ECEE3}" srcOrd="0" destOrd="0" presId="urn:microsoft.com/office/officeart/2005/8/layout/matrix1"/>
    <dgm:cxn modelId="{84B575E6-B518-441E-9E74-F6B11BA3107F}" type="presOf" srcId="{919A5534-0BBD-445A-8A53-72D93DB04548}" destId="{A7E14A1D-E7D8-43F3-8529-B329C2F054EA}" srcOrd="0" destOrd="0" presId="urn:microsoft.com/office/officeart/2005/8/layout/matrix1"/>
    <dgm:cxn modelId="{03D9F38F-53F6-4AD1-B590-291927D3F205}" type="presParOf" srcId="{870FC0E4-8A6A-4AE6-B173-CD8D2DE92CE6}" destId="{1303345F-CBCC-4044-B7A5-5492F912E82A}" srcOrd="0" destOrd="0" presId="urn:microsoft.com/office/officeart/2005/8/layout/matrix1"/>
    <dgm:cxn modelId="{15DE40AA-3DD7-429C-B8FA-311731FB16FE}" type="presParOf" srcId="{1303345F-CBCC-4044-B7A5-5492F912E82A}" destId="{1B15D77F-A456-4CE9-B6A9-06F5E5AD3DC9}" srcOrd="0" destOrd="0" presId="urn:microsoft.com/office/officeart/2005/8/layout/matrix1"/>
    <dgm:cxn modelId="{79DEF46D-F348-4801-B9F7-CC6B35D5CAF1}" type="presParOf" srcId="{1303345F-CBCC-4044-B7A5-5492F912E82A}" destId="{DA260B11-8922-4F4B-B435-D4115D905884}" srcOrd="1" destOrd="0" presId="urn:microsoft.com/office/officeart/2005/8/layout/matrix1"/>
    <dgm:cxn modelId="{59192715-9460-4D81-BDEF-5794E714F9FE}" type="presParOf" srcId="{1303345F-CBCC-4044-B7A5-5492F912E82A}" destId="{A7E14A1D-E7D8-43F3-8529-B329C2F054EA}" srcOrd="2" destOrd="0" presId="urn:microsoft.com/office/officeart/2005/8/layout/matrix1"/>
    <dgm:cxn modelId="{A4FDC2B5-FA98-4D10-8FCD-E8C8966E97E8}" type="presParOf" srcId="{1303345F-CBCC-4044-B7A5-5492F912E82A}" destId="{03EB4CF8-5A91-4BAB-AE9D-A96D06C3D2DF}" srcOrd="3" destOrd="0" presId="urn:microsoft.com/office/officeart/2005/8/layout/matrix1"/>
    <dgm:cxn modelId="{5C40D09F-6DEB-495D-A7B5-DCB4852D6BEC}" type="presParOf" srcId="{1303345F-CBCC-4044-B7A5-5492F912E82A}" destId="{F2E12267-7915-4D6F-9F23-1D282C4ECEE3}" srcOrd="4" destOrd="0" presId="urn:microsoft.com/office/officeart/2005/8/layout/matrix1"/>
    <dgm:cxn modelId="{D4CE4266-F99D-4EB7-ACBC-5795D186DC1E}" type="presParOf" srcId="{1303345F-CBCC-4044-B7A5-5492F912E82A}" destId="{31DC8866-59AB-451F-96C5-17E6EF9DF8DB}" srcOrd="5" destOrd="0" presId="urn:microsoft.com/office/officeart/2005/8/layout/matrix1"/>
    <dgm:cxn modelId="{CFAEE374-E05D-4BBA-A02C-E7D6CA159DE2}" type="presParOf" srcId="{1303345F-CBCC-4044-B7A5-5492F912E82A}" destId="{349CCF4E-5E22-44F6-BC18-DE8D770A2D94}" srcOrd="6" destOrd="0" presId="urn:microsoft.com/office/officeart/2005/8/layout/matrix1"/>
    <dgm:cxn modelId="{ACA7DB3B-1B58-48D2-9CA6-3F125A7543CD}" type="presParOf" srcId="{1303345F-CBCC-4044-B7A5-5492F912E82A}" destId="{53A67146-CEF8-43A2-8EA5-6F9F132DDB08}" srcOrd="7" destOrd="0" presId="urn:microsoft.com/office/officeart/2005/8/layout/matrix1"/>
    <dgm:cxn modelId="{9E7888F2-B6C0-430E-B013-1110259717BD}" type="presParOf" srcId="{870FC0E4-8A6A-4AE6-B173-CD8D2DE92CE6}" destId="{F5531F64-E2F1-418A-B78D-2D16C95B5AB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5D77F-A456-4CE9-B6A9-06F5E5AD3DC9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৪।কালব</a:t>
          </a:r>
        </a:p>
      </dsp:txBody>
      <dsp:txXfrm rot="5400000">
        <a:off x="0" y="0"/>
        <a:ext cx="3048000" cy="1524000"/>
      </dsp:txXfrm>
    </dsp:sp>
    <dsp:sp modelId="{A7E14A1D-E7D8-43F3-8529-B329C2F054EA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ইদগাম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48000" y="0"/>
        <a:ext cx="3048000" cy="1524000"/>
      </dsp:txXfrm>
    </dsp:sp>
    <dsp:sp modelId="{F2E12267-7915-4D6F-9F23-1D282C4ECEE3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solidFill>
                <a:schemeClr val="tx1"/>
              </a:solidFill>
            </a:rPr>
            <a:t>৩।ইযহার</a:t>
          </a:r>
        </a:p>
      </dsp:txBody>
      <dsp:txXfrm rot="10800000">
        <a:off x="0" y="2539999"/>
        <a:ext cx="3048000" cy="1524000"/>
      </dsp:txXfrm>
    </dsp:sp>
    <dsp:sp modelId="{349CCF4E-5E22-44F6-BC18-DE8D770A2D94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২।ইখফা</a:t>
          </a:r>
        </a:p>
      </dsp:txBody>
      <dsp:txXfrm rot="-5400000">
        <a:off x="3048000" y="2539999"/>
        <a:ext cx="3048000" cy="1524000"/>
      </dsp:txXfrm>
    </dsp:sp>
    <dsp:sp modelId="{F5531F64-E2F1-418A-B78D-2D16C95B5AB6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নুন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সাকিন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তাবিনের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হুকুম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৪টি</a:t>
          </a:r>
        </a:p>
      </dsp:txBody>
      <dsp:txXfrm>
        <a:off x="2183197" y="1573596"/>
        <a:ext cx="1729606" cy="916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1F4B46-DCF1-4133-BC94-1F1EB20C22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D913CD-71CA-4C2A-9C72-F612EED64F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76174-2DFE-4FB1-B615-88786AFFAD0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4B2834-A3C2-49E7-BDDB-020F04DF52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bn-BD"/>
              <a:t>মোঃ আনিসুর রহমান,সহকারী শিক্ষক,জামালপুর জিলা স্কুল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F9DE0-12EE-47D4-B775-03F623046E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CDB82-D942-4A0D-B99C-3E5F07414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3463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6AFE3-E08A-49F4-9974-6E3C7C874978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bn-BD"/>
              <a:t>মোঃ আনিসুর রহমান,সহকারী শিক্ষক,জামালপুর জিলা স্কুল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BFDAE-6762-4B22-8DF2-32442CC42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9336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 সহকারী শিক্ষক,জামালপুর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 সহকারী শিক্ষক,জামালপুর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 সহকারী শিক্ষক,জামালপুর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 সহকারী শিক্ষক,জামালপুর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 সহকারী শিক্ষক,জামালপুর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 সহকারী শিক্ষক,জামালপুর জিলা স্কুল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 সহকারী শিক্ষক,জামালপুর জিলা স্কুল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 সহকারী শিক্ষক,জামালপুর জিলা স্কুল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 সহকারী শিক্ষক,জামালপুর জিলা স্কুল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 সহকারী শিক্ষক,জামালপুর জিলা স্কুল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 সহকারী শিক্ষক,জামালপুর জিলা স্কুল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3/15/2020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/>
              <a:t>মোঃ আনিসুর রহমান সহকারী শিক্ষক,জামালপুর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F26EC3-8E39-45C7-A718-FF42C4189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8229600" cy="6172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2C02F3-FA82-40D8-9898-A0AD1C3F301E}"/>
              </a:ext>
            </a:extLst>
          </p:cNvPr>
          <p:cNvSpPr txBox="1"/>
          <p:nvPr/>
        </p:nvSpPr>
        <p:spPr>
          <a:xfrm rot="10800000" flipH="1" flipV="1">
            <a:off x="2895600" y="2715160"/>
            <a:ext cx="3853869" cy="1323439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/>
            </a:prstTxWarp>
            <a:spAutoFit/>
          </a:bodyPr>
          <a:lstStyle/>
          <a:p>
            <a:r>
              <a:rPr lang="en-US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62A078-A50B-4C2E-BE49-C8C08A90BAE1}"/>
              </a:ext>
            </a:extLst>
          </p:cNvPr>
          <p:cNvSpPr txBox="1"/>
          <p:nvPr/>
        </p:nvSpPr>
        <p:spPr>
          <a:xfrm>
            <a:off x="2209800" y="1219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ar-SA" sz="4800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اَلسَّلاَمُ</a:t>
            </a:r>
            <a:r>
              <a:rPr lang="ar-SA" sz="4800" dirty="0">
                <a:solidFill>
                  <a:srgbClr val="00B0F0"/>
                </a:solidFill>
              </a:rPr>
              <a:t> عَلَيْكُمْ وَ رَحْمَةُاللهِ </a:t>
            </a:r>
            <a:r>
              <a:rPr lang="en-US" sz="4800" dirty="0">
                <a:solidFill>
                  <a:srgbClr val="00B0F0"/>
                </a:solidFill>
              </a:rPr>
              <a:t>  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89D66-AE0B-41A0-BF89-3B6A8A801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84E2B-766F-4395-9E49-A58FFE60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F6579C-6FB6-4B1F-8FF6-F330AEDA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ম</a:t>
            </a:r>
            <a:r>
              <a:rPr lang="bn-BD" dirty="0"/>
              <a:t>ো</a:t>
            </a:r>
            <a:r>
              <a:rPr lang="en-US" dirty="0"/>
              <a:t>ঃ </a:t>
            </a:r>
            <a:r>
              <a:rPr lang="bn-BD" dirty="0"/>
              <a:t>আ</a:t>
            </a:r>
            <a:r>
              <a:rPr lang="en-US" dirty="0"/>
              <a:t>ন</a:t>
            </a:r>
            <a:r>
              <a:rPr lang="bn-BD" dirty="0"/>
              <a:t>ি</a:t>
            </a:r>
            <a:r>
              <a:rPr lang="en-US" dirty="0"/>
              <a:t>স</a:t>
            </a:r>
            <a:r>
              <a:rPr lang="bn-BD" dirty="0"/>
              <a:t>ু</a:t>
            </a:r>
            <a:r>
              <a:rPr lang="en-US" dirty="0"/>
              <a:t>র </a:t>
            </a:r>
            <a:r>
              <a:rPr lang="bn-BD" dirty="0"/>
              <a:t>র</a:t>
            </a:r>
            <a:r>
              <a:rPr lang="en-US" dirty="0"/>
              <a:t>হ</a:t>
            </a:r>
            <a:r>
              <a:rPr lang="bn-BD" dirty="0"/>
              <a:t>ম</a:t>
            </a:r>
            <a:r>
              <a:rPr lang="en-US" dirty="0"/>
              <a:t>া</a:t>
            </a:r>
            <a:r>
              <a:rPr lang="bn-BD" dirty="0"/>
              <a:t>ন</a:t>
            </a:r>
            <a:r>
              <a:rPr lang="en-US" dirty="0"/>
              <a:t> </a:t>
            </a:r>
            <a:r>
              <a:rPr lang="bn-BD" dirty="0"/>
              <a:t>স</a:t>
            </a:r>
            <a:r>
              <a:rPr lang="en-US" dirty="0"/>
              <a:t>হ</a:t>
            </a:r>
            <a:r>
              <a:rPr lang="bn-BD" dirty="0"/>
              <a:t>ক</a:t>
            </a:r>
            <a:r>
              <a:rPr lang="en-US" dirty="0"/>
              <a:t>া</a:t>
            </a:r>
            <a:r>
              <a:rPr lang="bn-BD" dirty="0"/>
              <a:t>র</a:t>
            </a:r>
            <a:r>
              <a:rPr lang="en-US" dirty="0"/>
              <a:t>ী শ</a:t>
            </a:r>
            <a:r>
              <a:rPr lang="bn-BD" dirty="0"/>
              <a:t>ি</a:t>
            </a:r>
            <a:r>
              <a:rPr lang="en-US" dirty="0"/>
              <a:t>ক</a:t>
            </a:r>
            <a:r>
              <a:rPr lang="bn-BD" dirty="0"/>
              <a:t>্</a:t>
            </a:r>
            <a:r>
              <a:rPr lang="en-US" dirty="0"/>
              <a:t>ষ</a:t>
            </a:r>
            <a:r>
              <a:rPr lang="bn-BD" dirty="0"/>
              <a:t>ক</a:t>
            </a:r>
            <a:r>
              <a:rPr lang="en-US" dirty="0"/>
              <a:t>,</a:t>
            </a:r>
            <a:r>
              <a:rPr lang="bn-BD" dirty="0"/>
              <a:t>জ</a:t>
            </a:r>
            <a:r>
              <a:rPr lang="en-US" dirty="0"/>
              <a:t>া</a:t>
            </a:r>
            <a:r>
              <a:rPr lang="bn-BD" dirty="0"/>
              <a:t>ম</a:t>
            </a:r>
            <a:r>
              <a:rPr lang="en-US" dirty="0"/>
              <a:t>া</a:t>
            </a:r>
            <a:r>
              <a:rPr lang="bn-BD" dirty="0"/>
              <a:t>ল</a:t>
            </a:r>
            <a:r>
              <a:rPr lang="en-US" dirty="0"/>
              <a:t>প</a:t>
            </a:r>
            <a:r>
              <a:rPr lang="bn-BD" dirty="0"/>
              <a:t>ু</a:t>
            </a:r>
            <a:r>
              <a:rPr lang="en-US" dirty="0"/>
              <a:t>র </a:t>
            </a:r>
            <a:r>
              <a:rPr lang="bn-BD" dirty="0"/>
              <a:t>জ</a:t>
            </a:r>
            <a:r>
              <a:rPr lang="en-US" dirty="0"/>
              <a:t>ি</a:t>
            </a:r>
            <a:r>
              <a:rPr lang="bn-BD" dirty="0"/>
              <a:t>ল</a:t>
            </a:r>
            <a:r>
              <a:rPr lang="en-US" dirty="0"/>
              <a:t>া </a:t>
            </a:r>
            <a:r>
              <a:rPr lang="bn-BD" dirty="0"/>
              <a:t>স</a:t>
            </a:r>
            <a:r>
              <a:rPr lang="en-US" dirty="0"/>
              <a:t>্</a:t>
            </a:r>
            <a:r>
              <a:rPr lang="bn-BD" dirty="0"/>
              <a:t>ক</a:t>
            </a:r>
            <a:r>
              <a:rPr lang="en-US" dirty="0"/>
              <a:t>ু</a:t>
            </a:r>
            <a:r>
              <a:rPr lang="bn-BD" dirty="0"/>
              <a:t>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1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B9F10-A14B-444B-9124-D2BA762C2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19111-AAD8-4940-9790-D71534917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ইযহারের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হরফ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৬টি-</a:t>
            </a:r>
          </a:p>
          <a:p>
            <a:r>
              <a:rPr lang="ar-SA" sz="4800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ء ه ح خ ع غ</a:t>
            </a:r>
            <a:endParaRPr lang="en-US" sz="4800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r-SA" sz="6000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مِنْهُمْ- مِنْ خَيْرٍ</a:t>
            </a:r>
            <a:endParaRPr lang="en-US" sz="6000" dirty="0">
              <a:solidFill>
                <a:srgbClr val="7030A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80EA8-C4BF-4F99-B1E6-2E6A9082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D3416-649D-4E82-8FFC-3AC06111C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3D9DFE6-A746-4C6D-91D1-B601056E7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 সহকারী শিক্ষক,জামালপুর জিলা স্কুল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04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17000">
              <a:schemeClr val="accent3">
                <a:lumMod val="0"/>
                <a:lumOff val="100000"/>
              </a:schemeClr>
            </a:gs>
            <a:gs pos="36000">
              <a:schemeClr val="accent5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22917-13CD-42A8-8C99-A5E1A6646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8E135-303D-4FDA-843D-FDAE0FF74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ইকলাবের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হরফ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১টি-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6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6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 </a:t>
            </a:r>
            <a:r>
              <a:rPr lang="en-US" sz="6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bn-BD" sz="6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r-SA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6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سَمِيْعٌ</a:t>
            </a:r>
            <a:r>
              <a:rPr lang="ar-SA" sz="6600" dirty="0">
                <a:latin typeface="Calibri" panose="020F0502020204030204" pitchFamily="34" charset="0"/>
                <a:cs typeface="Calibri" panose="020F0502020204030204" pitchFamily="34" charset="0"/>
              </a:rPr>
              <a:t>ʽ</a:t>
            </a:r>
            <a:r>
              <a:rPr lang="ar-SA" sz="6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بَصِيْرٌ</a:t>
            </a:r>
            <a:r>
              <a:rPr lang="en-US" sz="6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যেমন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A7AC6-E9BF-4317-A304-15CFC3CB8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19142-28D9-4249-9738-B2392E5E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909904D-C050-421C-9313-F807B7F9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 সহকারী শিক্ষক,জামালপুর জিলা স্কুল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6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uble Wave 16">
            <a:extLst>
              <a:ext uri="{FF2B5EF4-FFF2-40B4-BE49-F238E27FC236}">
                <a16:creationId xmlns:a16="http://schemas.microsoft.com/office/drawing/2014/main" id="{1B181757-6DDF-4C2F-A30B-AE43960C1E5D}"/>
              </a:ext>
            </a:extLst>
          </p:cNvPr>
          <p:cNvSpPr/>
          <p:nvPr/>
        </p:nvSpPr>
        <p:spPr>
          <a:xfrm>
            <a:off x="228600" y="4404716"/>
            <a:ext cx="5715000" cy="2185213"/>
          </a:xfrm>
          <a:prstGeom prst="doubleWave">
            <a:avLst>
              <a:gd name="adj1" fmla="val 12500"/>
              <a:gd name="adj2" fmla="val 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206795C2-84EF-421C-A0F3-1A3AC0F92B26}"/>
              </a:ext>
            </a:extLst>
          </p:cNvPr>
          <p:cNvSpPr/>
          <p:nvPr/>
        </p:nvSpPr>
        <p:spPr>
          <a:xfrm>
            <a:off x="4832931" y="2791597"/>
            <a:ext cx="4234869" cy="2938289"/>
          </a:xfrm>
          <a:prstGeom prst="flowChartDecis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36214A71-E073-48B8-808F-663190EE72A8}"/>
              </a:ext>
            </a:extLst>
          </p:cNvPr>
          <p:cNvSpPr/>
          <p:nvPr/>
        </p:nvSpPr>
        <p:spPr>
          <a:xfrm>
            <a:off x="533400" y="2597304"/>
            <a:ext cx="3810000" cy="1569661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00316F7-9D13-4F15-BBFA-5202A8CD6EB2}"/>
              </a:ext>
            </a:extLst>
          </p:cNvPr>
          <p:cNvSpPr/>
          <p:nvPr/>
        </p:nvSpPr>
        <p:spPr>
          <a:xfrm flipV="1">
            <a:off x="5073071" y="85125"/>
            <a:ext cx="3385130" cy="27064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56EA4E-87D5-47E4-A21A-9A0E0081E5DA}"/>
              </a:ext>
            </a:extLst>
          </p:cNvPr>
          <p:cNvSpPr/>
          <p:nvPr/>
        </p:nvSpPr>
        <p:spPr>
          <a:xfrm>
            <a:off x="533399" y="533400"/>
            <a:ext cx="4038601" cy="156966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23651D-8977-4393-A7F4-433F44E152AB}"/>
              </a:ext>
            </a:extLst>
          </p:cNvPr>
          <p:cNvSpPr txBox="1"/>
          <p:nvPr/>
        </p:nvSpPr>
        <p:spPr>
          <a:xfrm rot="10800000" flipH="1" flipV="1">
            <a:off x="685800" y="698957"/>
            <a:ext cx="42348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ইখ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2DE2F5-CFFE-4AE1-8007-22DDC66B8718}"/>
              </a:ext>
            </a:extLst>
          </p:cNvPr>
          <p:cNvSpPr txBox="1"/>
          <p:nvPr/>
        </p:nvSpPr>
        <p:spPr>
          <a:xfrm>
            <a:off x="5410200" y="838200"/>
            <a:ext cx="3429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ইখ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BE011-09A7-4AF2-8C9D-902C0C87575C}"/>
              </a:ext>
            </a:extLst>
          </p:cNvPr>
          <p:cNvSpPr txBox="1"/>
          <p:nvPr/>
        </p:nvSpPr>
        <p:spPr>
          <a:xfrm>
            <a:off x="533399" y="2590800"/>
            <a:ext cx="4234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A8934F-984A-486A-B0B2-D22B475EB5A8}"/>
              </a:ext>
            </a:extLst>
          </p:cNvPr>
          <p:cNvSpPr txBox="1"/>
          <p:nvPr/>
        </p:nvSpPr>
        <p:spPr>
          <a:xfrm>
            <a:off x="5638800" y="3200400"/>
            <a:ext cx="342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ম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খফার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  <a:p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২।ইদগামের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হরফ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৩।ইদগাম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04BB37-96C0-4969-8334-4C9FFB769CD6}"/>
              </a:ext>
            </a:extLst>
          </p:cNvPr>
          <p:cNvSpPr txBox="1"/>
          <p:nvPr/>
        </p:nvSpPr>
        <p:spPr>
          <a:xfrm>
            <a:off x="304800" y="4667071"/>
            <a:ext cx="5429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তানবিনের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340A42-65A1-472F-A0EA-5A68FC580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2965F7-C81C-4BF1-97CE-0A7C3AF1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4502A5-2D82-4BE6-9541-33B02E66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 সহকারী শিক্ষক,জামালপুর জিলা স্কুল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6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14" grpId="0" animBg="1"/>
      <p:bldP spid="13" grpId="0" animBg="1"/>
      <p:bldP spid="3" grpId="0"/>
      <p:bldP spid="4" grpId="0"/>
      <p:bldP spid="5" grpId="0"/>
      <p:bldP spid="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8848C-89DE-4304-8CB7-33C4E062207C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prstTxWarp prst="textButtonPour">
              <a:avLst/>
            </a:prstTxWarp>
            <a:no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98EDA32-DC77-4C59-80C2-CC8C2B12D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440362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B803-0F92-4EA2-BCFE-3ED0676EE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F1EE40-688B-4F7D-807E-4FF9F9388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F77D7-FFE5-4A20-8B1F-4541E4603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 সহকারী শিক্ষক,জামালপুর জিলা স্কুল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SUS\Desktop\9.jpg">
            <a:extLst>
              <a:ext uri="{FF2B5EF4-FFF2-40B4-BE49-F238E27FC236}">
                <a16:creationId xmlns:a16="http://schemas.microsoft.com/office/drawing/2014/main" id="{97B09440-279B-46A3-8E86-FA2E8AD90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511" y="2292350"/>
            <a:ext cx="3890889" cy="429101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B74EDE-434A-4A7B-BAB1-3A74CA83A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4B9C8-2AD9-4D41-BE90-73FC7FA03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79192-FE5D-45D7-BCA7-9F8098A63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" y="2174875"/>
            <a:ext cx="4421188" cy="3951288"/>
          </a:xfrm>
        </p:spPr>
        <p:txBody>
          <a:bodyPr/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আনিসুর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r>
              <a:rPr lang="en-US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জিলা</a:t>
            </a:r>
            <a:r>
              <a:rPr lang="en-US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endParaRPr lang="en-US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bn-BD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Email-anisr.mym@gmail.com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F05396-0471-4D46-BA92-31F5BD54B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4BA0-29D9-4F98-AEF5-B722F393E8C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 ০৩ 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াঠ-৩</a:t>
            </a:r>
          </a:p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 ৪০মিঃ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তারিখ-১৫/০৩/২০২০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D14CBF5-0F79-44B4-89CE-3D2D2A4C5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D1D04B3-FECB-45B4-8462-333702D9E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76D83C6-30C8-4B4C-B40A-111DC342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 সহকারী শিক্ষক,জামালপুর জিলা স্কুল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3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9368-2FEA-482E-A5A6-DC9E8A2A9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িহ্নগুলির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231BC-F797-430D-A71D-14913959D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6000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اَنْ-اِنْ اُن</a:t>
            </a:r>
            <a:r>
              <a:rPr lang="en-US" sz="6000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  <a:r>
              <a:rPr lang="ar-SA" sz="6000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نً نٍ نٌ</a:t>
            </a:r>
            <a:r>
              <a:rPr lang="en-US" sz="6000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</a:t>
            </a:r>
            <a:endParaRPr lang="ar-SA" sz="6000" dirty="0">
              <a:solidFill>
                <a:srgbClr val="00B0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B2C4A-2055-4EFD-BA6F-9FAA2AEFA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E7FB5-69E1-4AD3-9627-5D5A4210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484789B-DB56-4DC3-99C1-21B0EE156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 সহকারী শিক্ষক,জামালপুর জিলা স্কুল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9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A724C4-5ED9-4648-917B-1991EA28364C}"/>
              </a:ext>
            </a:extLst>
          </p:cNvPr>
          <p:cNvSpPr txBox="1"/>
          <p:nvPr/>
        </p:nvSpPr>
        <p:spPr>
          <a:xfrm>
            <a:off x="1219200" y="21336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r>
              <a:rPr lang="en-US" sz="4800" dirty="0" err="1">
                <a:solidFill>
                  <a:schemeClr val="accent5"/>
                </a:solidFill>
              </a:rPr>
              <a:t>আজ়কের</a:t>
            </a:r>
            <a:r>
              <a:rPr lang="en-US" sz="4800" dirty="0">
                <a:solidFill>
                  <a:schemeClr val="accent5"/>
                </a:solidFill>
              </a:rPr>
              <a:t> </a:t>
            </a:r>
            <a:r>
              <a:rPr lang="en-US" sz="4800" dirty="0" err="1">
                <a:solidFill>
                  <a:schemeClr val="accent5"/>
                </a:solidFill>
              </a:rPr>
              <a:t>পাঠ</a:t>
            </a:r>
            <a:r>
              <a:rPr lang="en-US" sz="4800" dirty="0">
                <a:solidFill>
                  <a:schemeClr val="accent5"/>
                </a:solidFill>
              </a:rPr>
              <a:t>  </a:t>
            </a:r>
            <a:r>
              <a:rPr lang="en-US" sz="4800" dirty="0" err="1">
                <a:solidFill>
                  <a:schemeClr val="accent5"/>
                </a:solidFill>
              </a:rPr>
              <a:t>নুন</a:t>
            </a:r>
            <a:r>
              <a:rPr lang="en-US" sz="4800" dirty="0">
                <a:solidFill>
                  <a:schemeClr val="accent5"/>
                </a:solidFill>
              </a:rPr>
              <a:t> </a:t>
            </a:r>
            <a:r>
              <a:rPr lang="en-US" sz="4800" dirty="0" err="1">
                <a:solidFill>
                  <a:schemeClr val="accent5"/>
                </a:solidFill>
              </a:rPr>
              <a:t>সাকিন</a:t>
            </a:r>
            <a:r>
              <a:rPr lang="en-US" sz="4800" dirty="0">
                <a:solidFill>
                  <a:schemeClr val="accent5"/>
                </a:solidFill>
              </a:rPr>
              <a:t> ও </a:t>
            </a:r>
            <a:r>
              <a:rPr lang="en-US" sz="4800" dirty="0" err="1">
                <a:solidFill>
                  <a:schemeClr val="accent5"/>
                </a:solidFill>
              </a:rPr>
              <a:t>তানবিন</a:t>
            </a:r>
            <a:r>
              <a:rPr lang="en-US" sz="4800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D8CF2D-1019-4D1C-BE84-6018319C1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CDE1CE-9B8E-41F5-8D4D-A52ADC76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80184-E124-4144-A724-64956A04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 সহকারী শিক্ষক,জামালপুর জিলা স্কুল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6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2">
                <a:lumMod val="5000"/>
                <a:lumOff val="95000"/>
              </a:schemeClr>
            </a:gs>
            <a:gs pos="47000">
              <a:srgbClr val="F2DBDA"/>
            </a:gs>
            <a:gs pos="45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7FFDE3-59C4-4260-BBFD-48D70BBB57CE}"/>
              </a:ext>
            </a:extLst>
          </p:cNvPr>
          <p:cNvSpPr txBox="1"/>
          <p:nvPr/>
        </p:nvSpPr>
        <p:spPr>
          <a:xfrm>
            <a:off x="152400" y="1524000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্ষার্থীরা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তানবিন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তানবিনের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036E26-814D-4734-9557-99639853D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F3E138-2E84-4375-B6A9-81C949431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8F567-F349-451F-A84B-ADCC5D9EB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 সহকারী শিক্ষক,জামালপুর জিলা স্কুল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500">
              <a:srgbClr val="8D7E9E"/>
            </a:gs>
            <a:gs pos="2300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40000">
              <a:schemeClr val="accent4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A62C-3D7A-4AA7-ADBA-327F57CF6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</a:t>
            </a:r>
            <a:endParaRPr lang="en-US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3D1B2-C16A-4423-A7DA-FD61497FF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8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اَنْ   اِنْ   اُنْ   نً   نٍ   نٌ</a:t>
            </a:r>
            <a:endParaRPr lang="en-US" sz="8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2FC65-022D-44B8-AF2E-B787DBDB5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B295B-9D02-4506-B2F9-0CDD7920E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2E0F0E-273B-496F-97CA-A9C1051BF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 সহকারী শিক্ষক,জামালপুর জিলা স্কুল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8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75B8B88-1074-43ED-86C3-12FC7990DA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963519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CE28E0-71B6-48D1-9EFA-CC5938A2A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9B767-E498-4C6C-B57F-09C13E25C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4C011-0181-4B21-99B5-C449B80A5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 সহকারী শিক্ষক,জামালপুর জিলা স্কুল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8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FF9E36-1E1D-4BCA-AAD9-B7D09A276C3E}"/>
              </a:ext>
            </a:extLst>
          </p:cNvPr>
          <p:cNvSpPr txBox="1"/>
          <p:nvPr/>
        </p:nvSpPr>
        <p:spPr>
          <a:xfrm>
            <a:off x="1295400" y="1973759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مَنْ رَّبُّكَ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5F30AA-6B4B-4191-B444-7C68EE580A51}"/>
              </a:ext>
            </a:extLst>
          </p:cNvPr>
          <p:cNvSpPr txBox="1"/>
          <p:nvPr/>
        </p:nvSpPr>
        <p:spPr>
          <a:xfrm>
            <a:off x="838200" y="2935069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ইদ্গামের</a:t>
            </a:r>
            <a:r>
              <a:rPr lang="en-US" sz="3600" dirty="0"/>
              <a:t> </a:t>
            </a:r>
            <a:r>
              <a:rPr lang="en-US" sz="3600" dirty="0" err="1"/>
              <a:t>হরফ</a:t>
            </a:r>
            <a:r>
              <a:rPr lang="en-US" sz="3600" dirty="0"/>
              <a:t> ৬টি</a:t>
            </a:r>
            <a:r>
              <a:rPr lang="ar-SA" sz="3600" dirty="0"/>
              <a:t> يَرْمَلُوْنَ    =   ي-ر-م-ل- و-ن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1E3793-A75A-4D3B-8A41-944AC943656C}"/>
              </a:ext>
            </a:extLst>
          </p:cNvPr>
          <p:cNvSpPr txBox="1"/>
          <p:nvPr/>
        </p:nvSpPr>
        <p:spPr>
          <a:xfrm>
            <a:off x="3276600" y="9144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2017D3-B003-4CE4-9C97-0E26A1311649}"/>
              </a:ext>
            </a:extLst>
          </p:cNvPr>
          <p:cNvSpPr txBox="1"/>
          <p:nvPr/>
        </p:nvSpPr>
        <p:spPr>
          <a:xfrm>
            <a:off x="4114800" y="19050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ইদগাম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4EC61F-5528-4CDE-A745-1D1BFE71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0438D-2700-456D-AACD-D64EE5CD9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300AA00-B1DE-48F6-A7AD-093A50058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 সহকারী শিক্ষক,জামালপুর জিলা স্কুল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4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chemeClr val="accent6">
                <a:lumMod val="50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4987041-0D6F-4213-A2E2-B6E6688E9153}"/>
              </a:ext>
            </a:extLst>
          </p:cNvPr>
          <p:cNvSpPr/>
          <p:nvPr/>
        </p:nvSpPr>
        <p:spPr>
          <a:xfrm>
            <a:off x="3886200" y="0"/>
            <a:ext cx="1371600" cy="1066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22BEA4-91C1-42E6-B606-E44D59D87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ইখফা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খফার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br>
              <a:rPr lang="ar-SA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r-SA" dirty="0">
                <a:latin typeface="NikoshBAN" panose="02000000000000000000" pitchFamily="2" charset="0"/>
                <a:cs typeface="NikoshBAN" panose="02000000000000000000" pitchFamily="2" charset="0"/>
              </a:rPr>
              <a:t>ت ث ج د ذ ز س ص ض ط  ظ ف ق ك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সাকিন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r-SA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রফের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ফ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দীর্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r>
              <a:rPr lang="ar-SA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ন-</a:t>
            </a:r>
            <a:r>
              <a:rPr lang="ar-SA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62CD2-FBA9-4F92-B908-7D3F3DE720BD}"/>
              </a:ext>
            </a:extLst>
          </p:cNvPr>
          <p:cNvSpPr txBox="1"/>
          <p:nvPr/>
        </p:nvSpPr>
        <p:spPr>
          <a:xfrm rot="10800000" flipH="1" flipV="1">
            <a:off x="2470731" y="3886200"/>
            <a:ext cx="4463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مُنْذِرِيْنَ</a:t>
            </a:r>
            <a:endParaRPr lang="en-US" sz="6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9458B-78E5-47D8-986D-B7BBC915E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3/15/2020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F769B-B850-41A6-953A-1BA3F106A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AD1B3-8D0E-4992-AB13-55A08551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মোঃ আনিসুর রহমান সহকারী শিক্ষক,জামালপুর জিলা স্কুল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644</Words>
  <Application>Microsoft Office PowerPoint</Application>
  <PresentationFormat>On-screen Show (4:3)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Arabic Typesetting</vt:lpstr>
      <vt:lpstr>Arial</vt:lpstr>
      <vt:lpstr>Calibri</vt:lpstr>
      <vt:lpstr>NikoshBAN</vt:lpstr>
      <vt:lpstr>Office Theme</vt:lpstr>
      <vt:lpstr>PowerPoint Presentation</vt:lpstr>
      <vt:lpstr>পরিচিতি</vt:lpstr>
      <vt:lpstr>নিচের চিহ্নগুলির উত্তর দাও</vt:lpstr>
      <vt:lpstr>PowerPoint Presentation</vt:lpstr>
      <vt:lpstr>PowerPoint Presentation</vt:lpstr>
      <vt:lpstr>নুন সাকিন ও তানবিন</vt:lpstr>
      <vt:lpstr>PowerPoint Presentation</vt:lpstr>
      <vt:lpstr>PowerPoint Presentation</vt:lpstr>
      <vt:lpstr>ইখফা ইখফার হরফ ১৫টি ت ث ج د ذ ز س ص ض ط  ظ ف ق ك ف নুন সাকিন বা তাবিনের পর  উক্ত হরফের যে কোন একটি আসলে চন্দ্রবিন্দুর উচ্চারণের ন্যায় এক আলিফ দীর্ঘ করে পড়তে হয়।  যেমন-    </vt:lpstr>
      <vt:lpstr>ইযহার</vt:lpstr>
      <vt:lpstr>কালব বা ইকলাব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ANIS</dc:creator>
  <cp:lastModifiedBy>Windows User</cp:lastModifiedBy>
  <cp:revision>31</cp:revision>
  <dcterms:created xsi:type="dcterms:W3CDTF">2006-08-16T00:00:00Z</dcterms:created>
  <dcterms:modified xsi:type="dcterms:W3CDTF">2020-03-15T13:51:32Z</dcterms:modified>
</cp:coreProperties>
</file>