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3" r:id="rId5"/>
    <p:sldId id="287" r:id="rId6"/>
    <p:sldId id="265" r:id="rId7"/>
    <p:sldId id="266" r:id="rId8"/>
    <p:sldId id="267" r:id="rId9"/>
    <p:sldId id="268" r:id="rId10"/>
    <p:sldId id="269" r:id="rId11"/>
    <p:sldId id="285" r:id="rId12"/>
    <p:sldId id="270" r:id="rId13"/>
    <p:sldId id="271" r:id="rId14"/>
    <p:sldId id="272" r:id="rId15"/>
    <p:sldId id="286" r:id="rId16"/>
    <p:sldId id="273" r:id="rId17"/>
    <p:sldId id="274" r:id="rId18"/>
    <p:sldId id="275" r:id="rId19"/>
    <p:sldId id="276" r:id="rId20"/>
    <p:sldId id="277" r:id="rId21"/>
    <p:sldId id="278" r:id="rId22"/>
    <p:sldId id="281" r:id="rId23"/>
    <p:sldId id="282"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im Kaif" initials="HK" lastIdx="0" clrIdx="0">
    <p:extLst>
      <p:ext uri="{19B8F6BF-5375-455C-9EA6-DF929625EA0E}">
        <p15:presenceInfo xmlns:p15="http://schemas.microsoft.com/office/powerpoint/2012/main" userId="dbe02db26a156a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D3DD2-600C-4256-8EC3-1719970A1951}" type="datetimeFigureOut">
              <a:rPr lang="en-US" smtClean="0"/>
              <a:t>3/15/2020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54EC8-88A0-432F-BED3-C7CC23815BBC}" type="slidenum">
              <a:rPr lang="en-US" smtClean="0"/>
              <a:t>‹#›</a:t>
            </a:fld>
            <a:endParaRPr lang="en-US"/>
          </a:p>
        </p:txBody>
      </p:sp>
    </p:spTree>
    <p:extLst>
      <p:ext uri="{BB962C8B-B14F-4D97-AF65-F5344CB8AC3E}">
        <p14:creationId xmlns:p14="http://schemas.microsoft.com/office/powerpoint/2010/main" val="175228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7D39159-55A3-442E-B63F-A4D3F01D76EE}" type="slidenum">
              <a:rPr lang="en-US" smtClean="0"/>
              <a:pPr/>
              <a:t>2</a:t>
            </a:fld>
            <a:endParaRPr lang="en-US"/>
          </a:p>
        </p:txBody>
      </p:sp>
    </p:spTree>
    <p:extLst>
      <p:ext uri="{BB962C8B-B14F-4D97-AF65-F5344CB8AC3E}">
        <p14:creationId xmlns:p14="http://schemas.microsoft.com/office/powerpoint/2010/main" val="108042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শিক্ষক</a:t>
            </a:r>
            <a:r>
              <a:rPr lang="en-US" baseline="0" dirty="0" smtClean="0"/>
              <a:t> ও </a:t>
            </a:r>
            <a:r>
              <a:rPr lang="en-US" baseline="0" dirty="0" err="1" smtClean="0"/>
              <a:t>পাঠ</a:t>
            </a:r>
            <a:r>
              <a:rPr lang="en-US" baseline="0" dirty="0" smtClean="0"/>
              <a:t> </a:t>
            </a:r>
            <a:r>
              <a:rPr lang="en-US" baseline="0" dirty="0" err="1" smtClean="0"/>
              <a:t>পরিচিতি</a:t>
            </a:r>
            <a:endParaRPr lang="en-US" dirty="0"/>
          </a:p>
        </p:txBody>
      </p:sp>
      <p:sp>
        <p:nvSpPr>
          <p:cNvPr id="4" name="Slide Number Placeholder 3"/>
          <p:cNvSpPr>
            <a:spLocks noGrp="1"/>
          </p:cNvSpPr>
          <p:nvPr>
            <p:ph type="sldNum" sz="quarter" idx="10"/>
          </p:nvPr>
        </p:nvSpPr>
        <p:spPr/>
        <p:txBody>
          <a:bodyPr/>
          <a:lstStyle/>
          <a:p>
            <a:fld id="{F9CFE012-6DDC-45B7-A162-0B2EAA0C58E5}" type="slidenum">
              <a:rPr lang="en-US" smtClean="0"/>
              <a:pPr/>
              <a:t>3</a:t>
            </a:fld>
            <a:endParaRPr lang="en-US"/>
          </a:p>
        </p:txBody>
      </p:sp>
    </p:spTree>
    <p:extLst>
      <p:ext uri="{BB962C8B-B14F-4D97-AF65-F5344CB8AC3E}">
        <p14:creationId xmlns:p14="http://schemas.microsoft.com/office/powerpoint/2010/main" val="44736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কম্পিউটারে</a:t>
            </a:r>
            <a:r>
              <a:rPr lang="en-US" sz="1200" baseline="0" dirty="0" smtClean="0">
                <a:solidFill>
                  <a:srgbClr val="7030A0"/>
                </a:solidFill>
                <a:effectLst/>
                <a:latin typeface="NikoshBAN" pitchFamily="2" charset="0"/>
                <a:cs typeface="NikoshBAN" pitchFamily="2" charset="0"/>
              </a:rPr>
              <a:t> </a:t>
            </a:r>
            <a:r>
              <a:rPr lang="en-US" sz="1200" baseline="0" dirty="0" err="1" smtClean="0">
                <a:solidFill>
                  <a:srgbClr val="7030A0"/>
                </a:solidFill>
                <a:effectLst/>
                <a:latin typeface="NikoshBAN" pitchFamily="2" charset="0"/>
                <a:cs typeface="NikoshBAN" pitchFamily="2" charset="0"/>
              </a:rPr>
              <a:t>ইনপুট</a:t>
            </a:r>
            <a:r>
              <a:rPr lang="en-US" sz="1200" baseline="0" dirty="0" smtClean="0">
                <a:solidFill>
                  <a:srgbClr val="7030A0"/>
                </a:solidFill>
                <a:effectLst/>
                <a:latin typeface="NikoshBAN" pitchFamily="2" charset="0"/>
                <a:cs typeface="NikoshBAN" pitchFamily="2" charset="0"/>
              </a:rPr>
              <a:t> </a:t>
            </a:r>
            <a:r>
              <a:rPr lang="en-US" sz="1200" baseline="0" dirty="0" err="1" smtClean="0">
                <a:solidFill>
                  <a:srgbClr val="7030A0"/>
                </a:solidFill>
                <a:effectLst/>
                <a:latin typeface="NikoshBAN" pitchFamily="2" charset="0"/>
                <a:cs typeface="NikoshBAN" pitchFamily="2" charset="0"/>
              </a:rPr>
              <a:t>কিভাবে</a:t>
            </a:r>
            <a:r>
              <a:rPr lang="en-US" sz="1200" baseline="0" dirty="0" smtClean="0">
                <a:solidFill>
                  <a:srgbClr val="7030A0"/>
                </a:solidFill>
                <a:effectLst/>
                <a:latin typeface="NikoshBAN" pitchFamily="2" charset="0"/>
                <a:cs typeface="NikoshBAN" pitchFamily="2" charset="0"/>
              </a:rPr>
              <a:t> </a:t>
            </a:r>
            <a:r>
              <a:rPr lang="en-US" sz="1200" baseline="0" dirty="0" err="1" smtClean="0">
                <a:solidFill>
                  <a:srgbClr val="7030A0"/>
                </a:solidFill>
                <a:effectLst/>
                <a:latin typeface="NikoshBAN" pitchFamily="2" charset="0"/>
                <a:cs typeface="NikoshBAN" pitchFamily="2" charset="0"/>
              </a:rPr>
              <a:t>দেয়া</a:t>
            </a:r>
            <a:r>
              <a:rPr lang="en-US" sz="1200" baseline="0" dirty="0" smtClean="0">
                <a:solidFill>
                  <a:srgbClr val="7030A0"/>
                </a:solidFill>
                <a:effectLst/>
                <a:latin typeface="NikoshBAN" pitchFamily="2" charset="0"/>
                <a:cs typeface="NikoshBAN" pitchFamily="2" charset="0"/>
              </a:rPr>
              <a:t> </a:t>
            </a:r>
            <a:r>
              <a:rPr lang="en-US" sz="1200" baseline="0" dirty="0" err="1" smtClean="0">
                <a:solidFill>
                  <a:srgbClr val="7030A0"/>
                </a:solidFill>
                <a:effectLst/>
                <a:latin typeface="NikoshBAN" pitchFamily="2" charset="0"/>
                <a:cs typeface="NikoshBAN" pitchFamily="2" charset="0"/>
              </a:rPr>
              <a:t>হয়</a:t>
            </a:r>
            <a:r>
              <a:rPr lang="en-US" sz="1200" baseline="0" dirty="0" smtClean="0">
                <a:solidFill>
                  <a:srgbClr val="7030A0"/>
                </a:solidFill>
                <a:effectLst/>
                <a:latin typeface="NikoshBAN" pitchFamily="2" charset="0"/>
                <a:cs typeface="NikoshBAN" pitchFamily="2" charset="0"/>
              </a:rPr>
              <a:t>? </a:t>
            </a:r>
            <a:endParaRPr lang="en-US" sz="1200" dirty="0" smtClean="0">
              <a:effectLst>
                <a:outerShdw blurRad="38100" dist="38100" dir="2700000" algn="tl">
                  <a:srgbClr val="000000">
                    <a:alpha val="43137"/>
                  </a:srgbClr>
                </a:outerShdw>
              </a:effectLst>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6A07295-77FC-4F80-82CA-6BC0FBCB4A21}" type="slidenum">
              <a:rPr lang="en-US" smtClean="0"/>
              <a:pPr/>
              <a:t>8</a:t>
            </a:fld>
            <a:endParaRPr lang="en-US"/>
          </a:p>
        </p:txBody>
      </p:sp>
    </p:spTree>
    <p:extLst>
      <p:ext uri="{BB962C8B-B14F-4D97-AF65-F5344CB8AC3E}">
        <p14:creationId xmlns:p14="http://schemas.microsoft.com/office/powerpoint/2010/main" val="217683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এ </a:t>
            </a:r>
            <a:r>
              <a:rPr lang="en-US" dirty="0" err="1" smtClean="0"/>
              <a:t>কাজের</a:t>
            </a:r>
            <a:r>
              <a:rPr lang="en-US" dirty="0" smtClean="0"/>
              <a:t> </a:t>
            </a:r>
            <a:r>
              <a:rPr lang="en-US" dirty="0" err="1" smtClean="0"/>
              <a:t>জন্য</a:t>
            </a:r>
            <a:r>
              <a:rPr lang="en-US" dirty="0" smtClean="0"/>
              <a:t> </a:t>
            </a:r>
            <a:r>
              <a:rPr lang="en-US" dirty="0" err="1" smtClean="0"/>
              <a:t>দুধরনের</a:t>
            </a:r>
            <a:r>
              <a:rPr lang="en-US" baseline="0" dirty="0" smtClean="0"/>
              <a:t> </a:t>
            </a:r>
            <a:r>
              <a:rPr lang="en-US" baseline="0" dirty="0" err="1" smtClean="0"/>
              <a:t>উদ্ভিদ</a:t>
            </a:r>
            <a:r>
              <a:rPr lang="en-US" baseline="0" dirty="0" smtClean="0"/>
              <a:t> </a:t>
            </a:r>
            <a:r>
              <a:rPr lang="en-US" baseline="0" dirty="0" err="1" smtClean="0"/>
              <a:t>শ্রেণিতে</a:t>
            </a:r>
            <a:r>
              <a:rPr lang="en-US" baseline="0" dirty="0" smtClean="0"/>
              <a:t> </a:t>
            </a:r>
            <a:r>
              <a:rPr lang="en-US" baseline="0" dirty="0" err="1" smtClean="0"/>
              <a:t>দেখানো</a:t>
            </a:r>
            <a:r>
              <a:rPr lang="en-US" baseline="0" dirty="0" smtClean="0"/>
              <a:t> </a:t>
            </a:r>
            <a:r>
              <a:rPr lang="en-US" baseline="0" dirty="0" err="1" smtClean="0"/>
              <a:t>যেতে</a:t>
            </a:r>
            <a:r>
              <a:rPr lang="en-US" baseline="0" dirty="0" smtClean="0"/>
              <a:t> </a:t>
            </a:r>
            <a:r>
              <a:rPr lang="en-US" baseline="0" dirty="0" err="1" smtClean="0"/>
              <a:t>পারে</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11</a:t>
            </a:fld>
            <a:endParaRPr lang="en-US"/>
          </a:p>
        </p:txBody>
      </p:sp>
    </p:spTree>
    <p:extLst>
      <p:ext uri="{BB962C8B-B14F-4D97-AF65-F5344CB8AC3E}">
        <p14:creationId xmlns:p14="http://schemas.microsoft.com/office/powerpoint/2010/main" val="422137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এ </a:t>
            </a:r>
            <a:r>
              <a:rPr lang="en-US" dirty="0" err="1" smtClean="0"/>
              <a:t>কাজের</a:t>
            </a:r>
            <a:r>
              <a:rPr lang="en-US" dirty="0" smtClean="0"/>
              <a:t> </a:t>
            </a:r>
            <a:r>
              <a:rPr lang="en-US" dirty="0" err="1" smtClean="0"/>
              <a:t>জন্য</a:t>
            </a:r>
            <a:r>
              <a:rPr lang="en-US" dirty="0" smtClean="0"/>
              <a:t> </a:t>
            </a:r>
            <a:r>
              <a:rPr lang="en-US" dirty="0" err="1" smtClean="0"/>
              <a:t>দুধরনের</a:t>
            </a:r>
            <a:r>
              <a:rPr lang="en-US" baseline="0" dirty="0" smtClean="0"/>
              <a:t> </a:t>
            </a:r>
            <a:r>
              <a:rPr lang="en-US" baseline="0" dirty="0" err="1" smtClean="0"/>
              <a:t>উদ্ভিদ</a:t>
            </a:r>
            <a:r>
              <a:rPr lang="en-US" baseline="0" dirty="0" smtClean="0"/>
              <a:t> </a:t>
            </a:r>
            <a:r>
              <a:rPr lang="en-US" baseline="0" dirty="0" err="1" smtClean="0"/>
              <a:t>শ্রেণিতে</a:t>
            </a:r>
            <a:r>
              <a:rPr lang="en-US" baseline="0" dirty="0" smtClean="0"/>
              <a:t> </a:t>
            </a:r>
            <a:r>
              <a:rPr lang="en-US" baseline="0" dirty="0" err="1" smtClean="0"/>
              <a:t>দেখানো</a:t>
            </a:r>
            <a:r>
              <a:rPr lang="en-US" baseline="0" dirty="0" smtClean="0"/>
              <a:t> </a:t>
            </a:r>
            <a:r>
              <a:rPr lang="en-US" baseline="0" dirty="0" err="1" smtClean="0"/>
              <a:t>যেতে</a:t>
            </a:r>
            <a:r>
              <a:rPr lang="en-US" baseline="0" dirty="0" smtClean="0"/>
              <a:t> </a:t>
            </a:r>
            <a:r>
              <a:rPr lang="en-US" baseline="0" dirty="0" err="1" smtClean="0"/>
              <a:t>পারে</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15</a:t>
            </a:fld>
            <a:endParaRPr lang="en-US"/>
          </a:p>
        </p:txBody>
      </p:sp>
    </p:spTree>
    <p:extLst>
      <p:ext uri="{BB962C8B-B14F-4D97-AF65-F5344CB8AC3E}">
        <p14:creationId xmlns:p14="http://schemas.microsoft.com/office/powerpoint/2010/main" val="217171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এ </a:t>
            </a:r>
            <a:r>
              <a:rPr lang="en-US" dirty="0" err="1" smtClean="0"/>
              <a:t>কাজের</a:t>
            </a:r>
            <a:r>
              <a:rPr lang="en-US" dirty="0" smtClean="0"/>
              <a:t> </a:t>
            </a:r>
            <a:r>
              <a:rPr lang="en-US" dirty="0" err="1" smtClean="0"/>
              <a:t>জন্য</a:t>
            </a:r>
            <a:r>
              <a:rPr lang="en-US" dirty="0" smtClean="0"/>
              <a:t> </a:t>
            </a:r>
            <a:r>
              <a:rPr lang="en-US" dirty="0" err="1" smtClean="0"/>
              <a:t>দুধরনের</a:t>
            </a:r>
            <a:r>
              <a:rPr lang="en-US" baseline="0" dirty="0" smtClean="0"/>
              <a:t> </a:t>
            </a:r>
            <a:r>
              <a:rPr lang="en-US" baseline="0" dirty="0" err="1" smtClean="0"/>
              <a:t>উদ্ভিদ</a:t>
            </a:r>
            <a:r>
              <a:rPr lang="en-US" baseline="0" dirty="0" smtClean="0"/>
              <a:t> </a:t>
            </a:r>
            <a:r>
              <a:rPr lang="en-US" baseline="0" dirty="0" err="1" smtClean="0"/>
              <a:t>শ্রেণিতে</a:t>
            </a:r>
            <a:r>
              <a:rPr lang="en-US" baseline="0" dirty="0" smtClean="0"/>
              <a:t> </a:t>
            </a:r>
            <a:r>
              <a:rPr lang="en-US" baseline="0" dirty="0" err="1" smtClean="0"/>
              <a:t>দেখানো</a:t>
            </a:r>
            <a:r>
              <a:rPr lang="en-US" baseline="0" dirty="0" smtClean="0"/>
              <a:t> </a:t>
            </a:r>
            <a:r>
              <a:rPr lang="en-US" baseline="0" dirty="0" err="1" smtClean="0"/>
              <a:t>যেতে</a:t>
            </a:r>
            <a:r>
              <a:rPr lang="en-US" baseline="0" dirty="0" smtClean="0"/>
              <a:t> </a:t>
            </a:r>
            <a:r>
              <a:rPr lang="en-US" baseline="0" dirty="0" err="1" smtClean="0"/>
              <a:t>পারে</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22</a:t>
            </a:fld>
            <a:endParaRPr lang="en-US"/>
          </a:p>
        </p:txBody>
      </p:sp>
    </p:spTree>
    <p:extLst>
      <p:ext uri="{BB962C8B-B14F-4D97-AF65-F5344CB8AC3E}">
        <p14:creationId xmlns:p14="http://schemas.microsoft.com/office/powerpoint/2010/main" val="340998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79D11-0B9D-4412-B747-D3E6B0E2E8EE}" type="slidenum">
              <a:rPr lang="en-US" smtClean="0"/>
              <a:pPr/>
              <a:t>25</a:t>
            </a:fld>
            <a:endParaRPr lang="en-US"/>
          </a:p>
        </p:txBody>
      </p:sp>
    </p:spTree>
    <p:extLst>
      <p:ext uri="{BB962C8B-B14F-4D97-AF65-F5344CB8AC3E}">
        <p14:creationId xmlns:p14="http://schemas.microsoft.com/office/powerpoint/2010/main" val="248335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88F30B-AF2A-4DB4-8F4C-A635E10A8D67}"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9DDF1-5BD0-4063-B3EE-219C616826A3}" type="slidenum">
              <a:rPr lang="en-US" smtClean="0"/>
              <a:t>‹#›</a:t>
            </a:fld>
            <a:endParaRPr lang="en-US"/>
          </a:p>
        </p:txBody>
      </p:sp>
    </p:spTree>
    <p:extLst>
      <p:ext uri="{BB962C8B-B14F-4D97-AF65-F5344CB8AC3E}">
        <p14:creationId xmlns:p14="http://schemas.microsoft.com/office/powerpoint/2010/main" val="88694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88F30B-AF2A-4DB4-8F4C-A635E10A8D67}"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9DDF1-5BD0-4063-B3EE-219C616826A3}" type="slidenum">
              <a:rPr lang="en-US" smtClean="0"/>
              <a:t>‹#›</a:t>
            </a:fld>
            <a:endParaRPr lang="en-US"/>
          </a:p>
        </p:txBody>
      </p:sp>
    </p:spTree>
    <p:extLst>
      <p:ext uri="{BB962C8B-B14F-4D97-AF65-F5344CB8AC3E}">
        <p14:creationId xmlns:p14="http://schemas.microsoft.com/office/powerpoint/2010/main" val="205004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88F30B-AF2A-4DB4-8F4C-A635E10A8D67}"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9DDF1-5BD0-4063-B3EE-219C616826A3}" type="slidenum">
              <a:rPr lang="en-US" smtClean="0"/>
              <a:t>‹#›</a:t>
            </a:fld>
            <a:endParaRPr lang="en-US"/>
          </a:p>
        </p:txBody>
      </p:sp>
    </p:spTree>
    <p:extLst>
      <p:ext uri="{BB962C8B-B14F-4D97-AF65-F5344CB8AC3E}">
        <p14:creationId xmlns:p14="http://schemas.microsoft.com/office/powerpoint/2010/main" val="117941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88F30B-AF2A-4DB4-8F4C-A635E10A8D67}"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9DDF1-5BD0-4063-B3EE-219C616826A3}" type="slidenum">
              <a:rPr lang="en-US" smtClean="0"/>
              <a:t>‹#›</a:t>
            </a:fld>
            <a:endParaRPr lang="en-US"/>
          </a:p>
        </p:txBody>
      </p:sp>
    </p:spTree>
    <p:extLst>
      <p:ext uri="{BB962C8B-B14F-4D97-AF65-F5344CB8AC3E}">
        <p14:creationId xmlns:p14="http://schemas.microsoft.com/office/powerpoint/2010/main" val="370447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88F30B-AF2A-4DB4-8F4C-A635E10A8D67}"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9DDF1-5BD0-4063-B3EE-219C616826A3}" type="slidenum">
              <a:rPr lang="en-US" smtClean="0"/>
              <a:t>‹#›</a:t>
            </a:fld>
            <a:endParaRPr lang="en-US"/>
          </a:p>
        </p:txBody>
      </p:sp>
    </p:spTree>
    <p:extLst>
      <p:ext uri="{BB962C8B-B14F-4D97-AF65-F5344CB8AC3E}">
        <p14:creationId xmlns:p14="http://schemas.microsoft.com/office/powerpoint/2010/main" val="264553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88F30B-AF2A-4DB4-8F4C-A635E10A8D67}"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9DDF1-5BD0-4063-B3EE-219C616826A3}" type="slidenum">
              <a:rPr lang="en-US" smtClean="0"/>
              <a:t>‹#›</a:t>
            </a:fld>
            <a:endParaRPr lang="en-US"/>
          </a:p>
        </p:txBody>
      </p:sp>
    </p:spTree>
    <p:extLst>
      <p:ext uri="{BB962C8B-B14F-4D97-AF65-F5344CB8AC3E}">
        <p14:creationId xmlns:p14="http://schemas.microsoft.com/office/powerpoint/2010/main" val="154291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88F30B-AF2A-4DB4-8F4C-A635E10A8D67}" type="datetimeFigureOut">
              <a:rPr lang="en-US" smtClean="0"/>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B9DDF1-5BD0-4063-B3EE-219C616826A3}" type="slidenum">
              <a:rPr lang="en-US" smtClean="0"/>
              <a:t>‹#›</a:t>
            </a:fld>
            <a:endParaRPr lang="en-US"/>
          </a:p>
        </p:txBody>
      </p:sp>
    </p:spTree>
    <p:extLst>
      <p:ext uri="{BB962C8B-B14F-4D97-AF65-F5344CB8AC3E}">
        <p14:creationId xmlns:p14="http://schemas.microsoft.com/office/powerpoint/2010/main" val="359487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88F30B-AF2A-4DB4-8F4C-A635E10A8D67}" type="datetimeFigureOut">
              <a:rPr lang="en-US" smtClean="0"/>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B9DDF1-5BD0-4063-B3EE-219C616826A3}" type="slidenum">
              <a:rPr lang="en-US" smtClean="0"/>
              <a:t>‹#›</a:t>
            </a:fld>
            <a:endParaRPr lang="en-US"/>
          </a:p>
        </p:txBody>
      </p:sp>
    </p:spTree>
    <p:extLst>
      <p:ext uri="{BB962C8B-B14F-4D97-AF65-F5344CB8AC3E}">
        <p14:creationId xmlns:p14="http://schemas.microsoft.com/office/powerpoint/2010/main" val="202189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8F30B-AF2A-4DB4-8F4C-A635E10A8D67}" type="datetimeFigureOut">
              <a:rPr lang="en-US" smtClean="0"/>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B9DDF1-5BD0-4063-B3EE-219C616826A3}" type="slidenum">
              <a:rPr lang="en-US" smtClean="0"/>
              <a:t>‹#›</a:t>
            </a:fld>
            <a:endParaRPr lang="en-US"/>
          </a:p>
        </p:txBody>
      </p:sp>
    </p:spTree>
    <p:extLst>
      <p:ext uri="{BB962C8B-B14F-4D97-AF65-F5344CB8AC3E}">
        <p14:creationId xmlns:p14="http://schemas.microsoft.com/office/powerpoint/2010/main" val="378209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8F30B-AF2A-4DB4-8F4C-A635E10A8D67}"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9DDF1-5BD0-4063-B3EE-219C616826A3}" type="slidenum">
              <a:rPr lang="en-US" smtClean="0"/>
              <a:t>‹#›</a:t>
            </a:fld>
            <a:endParaRPr lang="en-US"/>
          </a:p>
        </p:txBody>
      </p:sp>
    </p:spTree>
    <p:extLst>
      <p:ext uri="{BB962C8B-B14F-4D97-AF65-F5344CB8AC3E}">
        <p14:creationId xmlns:p14="http://schemas.microsoft.com/office/powerpoint/2010/main" val="321812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8F30B-AF2A-4DB4-8F4C-A635E10A8D67}"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9DDF1-5BD0-4063-B3EE-219C616826A3}" type="slidenum">
              <a:rPr lang="en-US" smtClean="0"/>
              <a:t>‹#›</a:t>
            </a:fld>
            <a:endParaRPr lang="en-US"/>
          </a:p>
        </p:txBody>
      </p:sp>
    </p:spTree>
    <p:extLst>
      <p:ext uri="{BB962C8B-B14F-4D97-AF65-F5344CB8AC3E}">
        <p14:creationId xmlns:p14="http://schemas.microsoft.com/office/powerpoint/2010/main" val="414134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8F30B-AF2A-4DB4-8F4C-A635E10A8D67}"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9DDF1-5BD0-4063-B3EE-219C616826A3}" type="slidenum">
              <a:rPr lang="en-US" smtClean="0"/>
              <a:t>‹#›</a:t>
            </a:fld>
            <a:endParaRPr lang="en-US"/>
          </a:p>
        </p:txBody>
      </p:sp>
    </p:spTree>
    <p:extLst>
      <p:ext uri="{BB962C8B-B14F-4D97-AF65-F5344CB8AC3E}">
        <p14:creationId xmlns:p14="http://schemas.microsoft.com/office/powerpoint/2010/main" val="1839316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19.xml"/><Relationship Id="rId18" Type="http://schemas.openxmlformats.org/officeDocument/2006/relationships/hyperlink" Target="http://a2i.pmo.gov.bd/" TargetMode="External"/><Relationship Id="rId3" Type="http://schemas.openxmlformats.org/officeDocument/2006/relationships/image" Target="../media/image5.jpg"/><Relationship Id="rId21" Type="http://schemas.openxmlformats.org/officeDocument/2006/relationships/image" Target="../media/image8.gif"/><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23.xml"/><Relationship Id="rId2" Type="http://schemas.openxmlformats.org/officeDocument/2006/relationships/notesSlide" Target="../notesSlides/notesSlide1.xml"/><Relationship Id="rId16" Type="http://schemas.openxmlformats.org/officeDocument/2006/relationships/slide" Target="slide22.xml"/><Relationship Id="rId20"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8.xml"/><Relationship Id="rId5" Type="http://schemas.openxmlformats.org/officeDocument/2006/relationships/slide" Target="slide3.xml"/><Relationship Id="rId15" Type="http://schemas.openxmlformats.org/officeDocument/2006/relationships/slide" Target="slide15.xml"/><Relationship Id="rId10" Type="http://schemas.openxmlformats.org/officeDocument/2006/relationships/slide" Target="slide4.xml"/><Relationship Id="rId19"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slide" Target="slide25.xml"/><Relationship Id="rId1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1.jpe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slide" Target="slide2.xml"/><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366" y="-43032"/>
            <a:ext cx="4410634" cy="696019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032"/>
            <a:ext cx="4733366" cy="6960198"/>
          </a:xfrm>
          <a:prstGeom prst="rect">
            <a:avLst/>
          </a:prstGeom>
        </p:spPr>
      </p:pic>
      <p:sp>
        <p:nvSpPr>
          <p:cNvPr id="2" name="Rectangle 1"/>
          <p:cNvSpPr/>
          <p:nvPr/>
        </p:nvSpPr>
        <p:spPr>
          <a:xfrm>
            <a:off x="3593055" y="1016599"/>
            <a:ext cx="2667896" cy="5841401"/>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6466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42952" y="1303482"/>
            <a:ext cx="4908896" cy="646020"/>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rgbClr val="FF0000"/>
                </a:solidFill>
                <a:effectLst/>
                <a:latin typeface="NikoshBAN" panose="02000000000000000000" pitchFamily="2" charset="0"/>
                <a:cs typeface="NikoshBAN" panose="02000000000000000000" pitchFamily="2" charset="0"/>
                <a:sym typeface="Wingdings 2" panose="05020102010507070707" pitchFamily="18" charset="2"/>
              </a:rPr>
              <a:t></a:t>
            </a:r>
            <a:r>
              <a:rPr lang="en-US" sz="5400" b="1" cap="none" spc="0" dirty="0" err="1" smtClean="0">
                <a:ln/>
                <a:solidFill>
                  <a:srgbClr val="00CC00"/>
                </a:solidFill>
                <a:effectLst/>
                <a:latin typeface="NikoshBAN" panose="02000000000000000000" pitchFamily="2" charset="0"/>
                <a:cs typeface="NikoshBAN" panose="02000000000000000000" pitchFamily="2" charset="0"/>
              </a:rPr>
              <a:t>ইনপুট</a:t>
            </a:r>
            <a:r>
              <a:rPr lang="en-US" sz="5400" b="1" cap="none" spc="0" dirty="0" smtClean="0">
                <a:ln/>
                <a:solidFill>
                  <a:srgbClr val="00CC00"/>
                </a:solidFill>
                <a:effectLst/>
                <a:latin typeface="NikoshBAN" panose="02000000000000000000" pitchFamily="2" charset="0"/>
                <a:cs typeface="NikoshBAN" panose="02000000000000000000" pitchFamily="2" charset="0"/>
              </a:rPr>
              <a:t> </a:t>
            </a:r>
            <a:r>
              <a:rPr lang="en-US" sz="5400" b="1" cap="none" spc="0" dirty="0" err="1" smtClean="0">
                <a:ln/>
                <a:solidFill>
                  <a:srgbClr val="00CC00"/>
                </a:solidFill>
                <a:effectLst/>
                <a:latin typeface="NikoshBAN" panose="02000000000000000000" pitchFamily="2" charset="0"/>
                <a:cs typeface="NikoshBAN" panose="02000000000000000000" pitchFamily="2" charset="0"/>
              </a:rPr>
              <a:t>ডিভাইস</a:t>
            </a:r>
            <a:r>
              <a:rPr lang="en-US" sz="5400" b="1" cap="none" spc="0" dirty="0" smtClean="0">
                <a:ln/>
                <a:solidFill>
                  <a:srgbClr val="00CC00"/>
                </a:solidFill>
                <a:effectLst/>
                <a:latin typeface="NikoshBAN" panose="02000000000000000000" pitchFamily="2" charset="0"/>
                <a:cs typeface="NikoshBAN" panose="02000000000000000000" pitchFamily="2" charset="0"/>
              </a:rPr>
              <a:t> </a:t>
            </a:r>
            <a:r>
              <a:rPr lang="en-US" sz="5400" b="1" cap="none" spc="0" dirty="0" err="1" smtClean="0">
                <a:ln/>
                <a:solidFill>
                  <a:srgbClr val="00CC00"/>
                </a:solidFill>
                <a:effectLst/>
                <a:latin typeface="NikoshBAN" panose="02000000000000000000" pitchFamily="2" charset="0"/>
                <a:cs typeface="NikoshBAN" panose="02000000000000000000" pitchFamily="2" charset="0"/>
              </a:rPr>
              <a:t>কাকে</a:t>
            </a:r>
            <a:r>
              <a:rPr lang="en-US" sz="5400" b="1" cap="none" spc="0" dirty="0" smtClean="0">
                <a:ln/>
                <a:solidFill>
                  <a:srgbClr val="00CC00"/>
                </a:solidFill>
                <a:effectLst/>
                <a:latin typeface="NikoshBAN" panose="02000000000000000000" pitchFamily="2" charset="0"/>
                <a:cs typeface="NikoshBAN" panose="02000000000000000000" pitchFamily="2" charset="0"/>
              </a:rPr>
              <a:t> </a:t>
            </a:r>
            <a:r>
              <a:rPr lang="en-US" sz="5400" b="1" cap="none" spc="0" dirty="0" err="1" smtClean="0">
                <a:ln/>
                <a:solidFill>
                  <a:srgbClr val="00CC00"/>
                </a:solidFill>
                <a:effectLst/>
                <a:latin typeface="NikoshBAN" panose="02000000000000000000" pitchFamily="2" charset="0"/>
                <a:cs typeface="NikoshBAN" panose="02000000000000000000" pitchFamily="2" charset="0"/>
              </a:rPr>
              <a:t>বলে</a:t>
            </a:r>
            <a:r>
              <a:rPr lang="en-US" sz="5400" b="1" cap="none" spc="0" dirty="0" smtClean="0">
                <a:ln/>
                <a:solidFill>
                  <a:srgbClr val="00CC00"/>
                </a:solidFill>
                <a:effectLst/>
                <a:latin typeface="NikoshBAN" panose="02000000000000000000" pitchFamily="2" charset="0"/>
                <a:cs typeface="NikoshBAN" panose="02000000000000000000" pitchFamily="2" charset="0"/>
              </a:rPr>
              <a:t>?</a:t>
            </a:r>
            <a:endParaRPr lang="en-US" sz="5400" b="1" cap="none" spc="0" dirty="0">
              <a:ln/>
              <a:solidFill>
                <a:srgbClr val="00CC00"/>
              </a:solidFill>
              <a:effectLst/>
              <a:latin typeface="NikoshBAN" panose="02000000000000000000" pitchFamily="2" charset="0"/>
              <a:cs typeface="NikoshBAN" panose="02000000000000000000" pitchFamily="2" charset="0"/>
            </a:endParaRPr>
          </a:p>
        </p:txBody>
      </p:sp>
      <p:sp>
        <p:nvSpPr>
          <p:cNvPr id="6" name="Rectangle 5"/>
          <p:cNvSpPr/>
          <p:nvPr/>
        </p:nvSpPr>
        <p:spPr>
          <a:xfrm>
            <a:off x="889000" y="2260600"/>
            <a:ext cx="7416800" cy="2870200"/>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smtClean="0">
                <a:solidFill>
                  <a:srgbClr val="0000FF"/>
                </a:solidFill>
                <a:latin typeface="NikoshBAN" panose="02000000000000000000" pitchFamily="2" charset="0"/>
                <a:cs typeface="NikoshBAN" panose="02000000000000000000" pitchFamily="2" charset="0"/>
              </a:rPr>
              <a:t>ইনপুট</a:t>
            </a:r>
            <a:r>
              <a:rPr lang="en-US" sz="3200" b="1" dirty="0" smtClean="0">
                <a:solidFill>
                  <a:srgbClr val="0000FF"/>
                </a:solidFill>
                <a:latin typeface="NikoshBAN" panose="02000000000000000000" pitchFamily="2" charset="0"/>
                <a:cs typeface="NikoshBAN" panose="02000000000000000000" pitchFamily="2" charset="0"/>
              </a:rPr>
              <a:t> </a:t>
            </a:r>
            <a:r>
              <a:rPr lang="en-US" sz="3200" b="1" dirty="0" err="1" smtClean="0">
                <a:solidFill>
                  <a:srgbClr val="0000FF"/>
                </a:solidFill>
                <a:latin typeface="NikoshBAN" panose="02000000000000000000" pitchFamily="2" charset="0"/>
                <a:cs typeface="NikoshBAN" panose="02000000000000000000" pitchFamily="2" charset="0"/>
              </a:rPr>
              <a:t>ডিভাইসঃ</a:t>
            </a:r>
            <a:endParaRPr lang="en-US" sz="3200" b="1" dirty="0" smtClean="0">
              <a:solidFill>
                <a:srgbClr val="0000FF"/>
              </a:solidFill>
              <a:latin typeface="NikoshBAN" panose="02000000000000000000" pitchFamily="2" charset="0"/>
              <a:cs typeface="NikoshBAN" panose="02000000000000000000" pitchFamily="2" charset="0"/>
            </a:endParaRPr>
          </a:p>
          <a:p>
            <a:pPr algn="just"/>
            <a:r>
              <a:rPr lang="en-US" sz="3200" b="1" dirty="0" err="1" smtClean="0">
                <a:solidFill>
                  <a:schemeClr val="tx1"/>
                </a:solidFill>
                <a:latin typeface="NikoshBAN" panose="02000000000000000000" pitchFamily="2" charset="0"/>
                <a:cs typeface="NikoshBAN" panose="02000000000000000000" pitchFamily="2" charset="0"/>
              </a:rPr>
              <a:t>কম্পিউটারের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সাহায্যে</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কাজ</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জন্য</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প্রথমে</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কম্পিউটারকে</a:t>
            </a:r>
            <a:r>
              <a:rPr lang="en-US" sz="3200" b="1" dirty="0" smtClean="0">
                <a:solidFill>
                  <a:schemeClr val="tx1"/>
                </a:solidFill>
                <a:latin typeface="NikoshBAN" panose="02000000000000000000" pitchFamily="2" charset="0"/>
                <a:cs typeface="NikoshBAN" panose="02000000000000000000" pitchFamily="2" charset="0"/>
              </a:rPr>
              <a:t> ঐ </a:t>
            </a:r>
            <a:r>
              <a:rPr lang="en-US" sz="3200" b="1" dirty="0" err="1" smtClean="0">
                <a:solidFill>
                  <a:schemeClr val="tx1"/>
                </a:solidFill>
                <a:latin typeface="NikoshBAN" panose="02000000000000000000" pitchFamily="2" charset="0"/>
                <a:cs typeface="NikoshBAN" panose="02000000000000000000" pitchFamily="2" charset="0"/>
              </a:rPr>
              <a:t>কাজের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জন্য</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নির্দেশনা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তথ্য</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প্রদান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করতে</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হয়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যে</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সকল</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যন্ত্রের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মাধ্যমে</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কম্পিউটারে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নির্দেশনা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তথ্য</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প্রদান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হয়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তাকে</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ইনপুট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ডিভাইস</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বলে</a:t>
            </a:r>
            <a:r>
              <a:rPr lang="en-US" sz="3200" b="1" dirty="0" smtClean="0">
                <a:solidFill>
                  <a:schemeClr val="tx1"/>
                </a:solidFill>
                <a:latin typeface="NikoshBAN" panose="02000000000000000000" pitchFamily="2" charset="0"/>
                <a:cs typeface="NikoshBAN" panose="02000000000000000000" pitchFamily="2" charset="0"/>
              </a:rPr>
              <a:t>।</a:t>
            </a:r>
            <a:r>
              <a:rPr lang="bn-BD" sz="3200" b="1" dirty="0" smtClean="0">
                <a:solidFill>
                  <a:schemeClr val="tx1"/>
                </a:solidFill>
                <a:latin typeface="NikoshBAN" panose="02000000000000000000" pitchFamily="2" charset="0"/>
                <a:cs typeface="NikoshBAN" panose="02000000000000000000" pitchFamily="2" charset="0"/>
              </a:rPr>
              <a:t> যেমন- কী বোর্ড, মাউস, স্ক্যানার ইত্যাদি। </a:t>
            </a:r>
            <a:endParaRPr lang="en-US" sz="3200" b="1" dirty="0">
              <a:solidFill>
                <a:schemeClr val="tx1"/>
              </a:solidFill>
              <a:latin typeface="NikoshBAN" panose="02000000000000000000" pitchFamily="2" charset="0"/>
              <a:cs typeface="NikoshBAN" panose="02000000000000000000" pitchFamily="2" charset="0"/>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866936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840357" y="2146822"/>
            <a:ext cx="1502687" cy="472559"/>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smtClean="0">
                <a:ln/>
                <a:solidFill>
                  <a:srgbClr val="00CC00"/>
                </a:solidFill>
                <a:latin typeface="NikoshBAN" panose="02000000000000000000" pitchFamily="2" charset="0"/>
                <a:cs typeface="NikoshBAN" panose="02000000000000000000" pitchFamily="2" charset="0"/>
              </a:rPr>
              <a:t>একক</a:t>
            </a:r>
            <a:r>
              <a:rPr lang="en-US" sz="5400" b="1" dirty="0" smtClean="0">
                <a:ln/>
                <a:solidFill>
                  <a:srgbClr val="00CC00"/>
                </a:solidFill>
                <a:latin typeface="NikoshBAN" panose="02000000000000000000" pitchFamily="2" charset="0"/>
                <a:cs typeface="NikoshBAN" panose="02000000000000000000" pitchFamily="2" charset="0"/>
              </a:rPr>
              <a:t> </a:t>
            </a:r>
            <a:r>
              <a:rPr lang="en-US" sz="5400" b="1" dirty="0" err="1" smtClean="0">
                <a:ln/>
                <a:solidFill>
                  <a:srgbClr val="00CC00"/>
                </a:solidFill>
                <a:latin typeface="NikoshBAN" panose="02000000000000000000" pitchFamily="2" charset="0"/>
                <a:cs typeface="NikoshBAN" panose="02000000000000000000" pitchFamily="2" charset="0"/>
              </a:rPr>
              <a:t>কাজ</a:t>
            </a:r>
            <a:endParaRPr lang="en-US" sz="5400" b="1" dirty="0">
              <a:ln/>
              <a:solidFill>
                <a:srgbClr val="00CC00"/>
              </a:solidFill>
              <a:latin typeface="NikoshBAN" panose="02000000000000000000" pitchFamily="2" charset="0"/>
              <a:cs typeface="NikoshBAN" panose="02000000000000000000" pitchFamily="2" charset="0"/>
            </a:endParaRPr>
          </a:p>
        </p:txBody>
      </p:sp>
      <p:sp>
        <p:nvSpPr>
          <p:cNvPr id="3" name="Rectangle 2"/>
          <p:cNvSpPr/>
          <p:nvPr/>
        </p:nvSpPr>
        <p:spPr>
          <a:xfrm>
            <a:off x="1613559" y="3402957"/>
            <a:ext cx="5956285" cy="845650"/>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NikoshBAN" panose="02000000000000000000" pitchFamily="2" charset="0"/>
                <a:cs typeface="NikoshBAN" panose="02000000000000000000" pitchFamily="2" charset="0"/>
              </a:rPr>
              <a:t> </a:t>
            </a:r>
            <a:r>
              <a:rPr lang="bn-BD" sz="2800" b="1" dirty="0" smtClean="0">
                <a:solidFill>
                  <a:srgbClr val="0000FF"/>
                </a:solidFill>
                <a:latin typeface="NikoshBAN" panose="02000000000000000000" pitchFamily="2" charset="0"/>
                <a:cs typeface="NikoshBAN" panose="02000000000000000000" pitchFamily="2" charset="0"/>
              </a:rPr>
              <a:t>প্রশ্নঃ </a:t>
            </a:r>
            <a:r>
              <a:rPr lang="en-US" sz="2800" b="1" dirty="0" err="1" smtClean="0">
                <a:solidFill>
                  <a:schemeClr val="tx1"/>
                </a:solidFill>
                <a:latin typeface="NikoshBAN" panose="02000000000000000000" pitchFamily="2" charset="0"/>
                <a:cs typeface="NikoshBAN" panose="02000000000000000000" pitchFamily="2" charset="0"/>
              </a:rPr>
              <a:t>ইনপুট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ডিভাইস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বলে</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কয়েকটি</a:t>
            </a:r>
            <a:r>
              <a:rPr lang="bn-BD" sz="2800" b="1" dirty="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ইনপুট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ডিভাইসের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নাম</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লিখ</a:t>
            </a:r>
            <a:r>
              <a:rPr lang="en-US" sz="2800" b="1" dirty="0" smtClean="0">
                <a:solidFill>
                  <a:schemeClr val="tx1"/>
                </a:solidFill>
                <a:latin typeface="NikoshBAN" panose="02000000000000000000" pitchFamily="2" charset="0"/>
                <a:cs typeface="NikoshBAN" panose="02000000000000000000" pitchFamily="2" charset="0"/>
              </a:rPr>
              <a:t>।</a:t>
            </a:r>
            <a:endParaRPr lang="en-US" sz="2800" b="1" dirty="0">
              <a:solidFill>
                <a:srgbClr val="0000FF"/>
              </a:solidFill>
              <a:latin typeface="NikoshBAN" panose="02000000000000000000" pitchFamily="2" charset="0"/>
              <a:cs typeface="NikoshBAN" panose="02000000000000000000" pitchFamily="2" charset="0"/>
            </a:endParaRPr>
          </a:p>
        </p:txBody>
      </p:sp>
      <p:pic>
        <p:nvPicPr>
          <p:cNvPr id="7" name="Pictur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1591446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505200"/>
            <a:ext cx="8153400" cy="2620963"/>
          </a:xfrm>
        </p:spPr>
        <p:txBody>
          <a:bodyPr/>
          <a:lstStyle/>
          <a:p>
            <a:pPr>
              <a:buNone/>
            </a:pPr>
            <a:r>
              <a:rPr lang="bn-BD" dirty="0" smtClean="0">
                <a:solidFill>
                  <a:srgbClr val="0000FF"/>
                </a:solidFill>
                <a:latin typeface="NikoshBAN" panose="02000000000000000000" pitchFamily="2" charset="0"/>
                <a:cs typeface="NikoshBAN" panose="02000000000000000000" pitchFamily="2" charset="0"/>
              </a:rPr>
              <a:t>                </a:t>
            </a:r>
          </a:p>
          <a:p>
            <a:pPr>
              <a:buNone/>
            </a:pPr>
            <a:r>
              <a:rPr lang="bn-BD" dirty="0" smtClean="0">
                <a:solidFill>
                  <a:srgbClr val="0000FF"/>
                </a:solidFill>
                <a:latin typeface="NikoshBAN" panose="02000000000000000000" pitchFamily="2" charset="0"/>
                <a:cs typeface="NikoshBAN" panose="02000000000000000000" pitchFamily="2" charset="0"/>
              </a:rPr>
              <a:t>     </a:t>
            </a:r>
            <a:r>
              <a:rPr lang="en-US" dirty="0" smtClean="0">
                <a:solidFill>
                  <a:srgbClr val="0000FF"/>
                </a:solidFill>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5" name="Picture 7" descr="images4"/>
          <p:cNvPicPr>
            <a:picLocks noChangeAspect="1" noChangeArrowheads="1"/>
          </p:cNvPicPr>
          <p:nvPr/>
        </p:nvPicPr>
        <p:blipFill>
          <a:blip r:embed="rId3"/>
          <a:srcRect/>
          <a:stretch>
            <a:fillRect/>
          </a:stretch>
        </p:blipFill>
        <p:spPr bwMode="auto">
          <a:xfrm>
            <a:off x="1562100" y="352286"/>
            <a:ext cx="5410200" cy="3356114"/>
          </a:xfrm>
          <a:prstGeom prst="rect">
            <a:avLst/>
          </a:prstGeom>
          <a:noFill/>
          <a:ln w="9525">
            <a:noFill/>
            <a:miter lim="800000"/>
            <a:headEnd/>
            <a:tailEnd/>
          </a:ln>
        </p:spPr>
      </p:pic>
      <p:sp>
        <p:nvSpPr>
          <p:cNvPr id="7" name="TextBox 6"/>
          <p:cNvSpPr txBox="1"/>
          <p:nvPr/>
        </p:nvSpPr>
        <p:spPr>
          <a:xfrm>
            <a:off x="736600" y="3505200"/>
            <a:ext cx="7620000" cy="2246769"/>
          </a:xfrm>
          <a:prstGeom prst="rect">
            <a:avLst/>
          </a:prstGeom>
          <a:noFill/>
          <a:ln w="19050">
            <a:solidFill>
              <a:srgbClr val="0000FF"/>
            </a:solidFill>
          </a:ln>
        </p:spPr>
        <p:txBody>
          <a:bodyPr wrap="square" rtlCol="0">
            <a:spAutoFit/>
          </a:bodyPr>
          <a:lstStyle/>
          <a:p>
            <a:pPr algn="just"/>
            <a:r>
              <a:rPr lang="bn-BD" sz="2800" b="1" dirty="0" smtClean="0">
                <a:solidFill>
                  <a:srgbClr val="0000FF"/>
                </a:solidFill>
                <a:latin typeface="NikoshBAN" panose="02000000000000000000" pitchFamily="2" charset="0"/>
                <a:cs typeface="NikoshBAN" panose="02000000000000000000" pitchFamily="2" charset="0"/>
              </a:rPr>
              <a:t>কী-বোর্ড</a:t>
            </a:r>
            <a:r>
              <a:rPr lang="en-US" sz="2800" b="1" dirty="0" smtClean="0">
                <a:solidFill>
                  <a:srgbClr val="0000FF"/>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a:t>
            </a:r>
            <a:r>
              <a:rPr lang="en-US" sz="2000" b="1" dirty="0" smtClean="0">
                <a:solidFill>
                  <a:srgbClr val="FF0000"/>
                </a:solidFill>
                <a:latin typeface="NikoshBAN" panose="02000000000000000000" pitchFamily="2" charset="0"/>
                <a:cs typeface="NikoshBAN" panose="02000000000000000000" pitchFamily="2" charset="0"/>
              </a:rPr>
              <a:t>Keyboard</a:t>
            </a:r>
            <a:r>
              <a:rPr lang="en-US" sz="2800" b="1" dirty="0" smtClean="0">
                <a:solidFill>
                  <a:srgbClr val="FF0000"/>
                </a:solidFill>
                <a:latin typeface="NikoshBAN" panose="02000000000000000000" pitchFamily="2" charset="0"/>
                <a:cs typeface="NikoshBAN" panose="02000000000000000000" pitchFamily="2" charset="0"/>
              </a:rPr>
              <a:t>)</a:t>
            </a:r>
            <a:r>
              <a:rPr lang="en-US" sz="2800" b="1" dirty="0" smtClean="0">
                <a:solidFill>
                  <a:srgbClr val="0000FF"/>
                </a:solidFill>
                <a:latin typeface="NikoshBAN" panose="02000000000000000000" pitchFamily="2" charset="0"/>
                <a:cs typeface="NikoshBAN" panose="02000000000000000000" pitchFamily="2" charset="0"/>
              </a:rPr>
              <a:t>:</a:t>
            </a:r>
          </a:p>
          <a:p>
            <a:pPr algn="just"/>
            <a:r>
              <a:rPr lang="bn-BD" sz="2800" b="1" dirty="0" smtClean="0">
                <a:latin typeface="NikoshBAN" panose="02000000000000000000" pitchFamily="2" charset="0"/>
                <a:cs typeface="NikoshBAN" panose="02000000000000000000" pitchFamily="2" charset="0"/>
              </a:rPr>
              <a:t>কী-বোর্ডের মাধ্যমে কম্পিউটারে তথ্য প্রদান করা হয়। কম্পিউটারের কী-বোর্ডের সাহায্যে টাইপ করা ছাড়াও কম্পিউটারকে প্রয়োজনীয় সব ধরনের নির্দেশ</a:t>
            </a:r>
            <a:r>
              <a:rPr lang="en-US" sz="2800" b="1" dirty="0" err="1" smtClean="0">
                <a:latin typeface="NikoshBAN" panose="02000000000000000000" pitchFamily="2" charset="0"/>
                <a:cs typeface="NikoshBAN" panose="02000000000000000000" pitchFamily="2" charset="0"/>
              </a:rPr>
              <a:t>না</a:t>
            </a:r>
            <a:r>
              <a:rPr lang="bn-BD" sz="2800" b="1" dirty="0" smtClean="0">
                <a:latin typeface="NikoshBAN" panose="02000000000000000000" pitchFamily="2" charset="0"/>
                <a:cs typeface="NikoshBAN" panose="02000000000000000000" pitchFamily="2" charset="0"/>
              </a:rPr>
              <a:t> প্রদান করা হয়। এটি একটি অত্যাবশ্যকীয় </a:t>
            </a:r>
            <a:r>
              <a:rPr lang="en-US" sz="2800" b="1" dirty="0" err="1" smtClean="0">
                <a:latin typeface="NikoshBAN" panose="02000000000000000000" pitchFamily="2" charset="0"/>
                <a:cs typeface="NikoshBAN" panose="02000000000000000000" pitchFamily="2" charset="0"/>
              </a:rPr>
              <a:t>সর্ব</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বৃহ</a:t>
            </a:r>
            <a:r>
              <a:rPr lang="en-US" sz="2800" b="1" dirty="0" smtClean="0">
                <a:latin typeface="NikoshBAN" panose="02000000000000000000" pitchFamily="2" charset="0"/>
                <a:cs typeface="NikoshBAN" panose="02000000000000000000" pitchFamily="2" charset="0"/>
              </a:rPr>
              <a:t>ৎ </a:t>
            </a:r>
            <a:r>
              <a:rPr lang="bn-BD" sz="2800" b="1" dirty="0" smtClean="0">
                <a:latin typeface="NikoshBAN" panose="02000000000000000000" pitchFamily="2" charset="0"/>
                <a:cs typeface="NikoshBAN" panose="02000000000000000000" pitchFamily="2" charset="0"/>
              </a:rPr>
              <a:t>ইনপুট ডিভাইস।</a:t>
            </a:r>
          </a:p>
        </p:txBody>
      </p:sp>
      <p:sp>
        <p:nvSpPr>
          <p:cNvPr id="2" name="Rectangle 1"/>
          <p:cNvSpPr/>
          <p:nvPr/>
        </p:nvSpPr>
        <p:spPr>
          <a:xfrm>
            <a:off x="2876550" y="2947551"/>
            <a:ext cx="2501900" cy="451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NikoshBAN" panose="02000000000000000000" pitchFamily="2" charset="0"/>
                <a:cs typeface="NikoshBAN" panose="02000000000000000000" pitchFamily="2" charset="0"/>
              </a:rPr>
              <a:t>কী-বোর্ড</a:t>
            </a:r>
            <a:endParaRPr lang="en-US" sz="2400" b="1" dirty="0">
              <a:solidFill>
                <a:schemeClr val="tx1"/>
              </a:solidFill>
              <a:latin typeface="NikoshBAN" panose="02000000000000000000" pitchFamily="2" charset="0"/>
              <a:cs typeface="NikoshBAN" panose="02000000000000000000" pitchFamily="2" charset="0"/>
            </a:endParaRPr>
          </a:p>
        </p:txBody>
      </p:sp>
      <p:pic>
        <p:nvPicPr>
          <p:cNvPr id="9" name="Picture 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366775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solidFill>
                <a:srgbClr val="0000FF"/>
              </a:solidFill>
              <a:latin typeface="NikoshBAN" panose="02000000000000000000" pitchFamily="2" charset="0"/>
              <a:cs typeface="NikoshBAN" panose="02000000000000000000" pitchFamily="2" charset="0"/>
            </a:endParaRPr>
          </a:p>
          <a:p>
            <a:endParaRPr lang="en-US" dirty="0" smtClean="0">
              <a:solidFill>
                <a:srgbClr val="0000FF"/>
              </a:solidFill>
              <a:latin typeface="NikoshBAN" panose="02000000000000000000" pitchFamily="2" charset="0"/>
              <a:cs typeface="NikoshBAN" panose="02000000000000000000" pitchFamily="2" charset="0"/>
            </a:endParaRPr>
          </a:p>
          <a:p>
            <a:endParaRPr lang="en-US" dirty="0" smtClean="0">
              <a:solidFill>
                <a:srgbClr val="0000FF"/>
              </a:solidFill>
              <a:latin typeface="NikoshBAN" panose="02000000000000000000" pitchFamily="2" charset="0"/>
              <a:cs typeface="NikoshBAN" panose="02000000000000000000" pitchFamily="2" charset="0"/>
            </a:endParaRPr>
          </a:p>
          <a:p>
            <a:endParaRPr lang="en-US" dirty="0" smtClean="0">
              <a:solidFill>
                <a:srgbClr val="0000FF"/>
              </a:solidFill>
              <a:latin typeface="NikoshBAN" panose="02000000000000000000" pitchFamily="2" charset="0"/>
              <a:cs typeface="NikoshBAN" panose="02000000000000000000" pitchFamily="2" charset="0"/>
            </a:endParaRPr>
          </a:p>
          <a:p>
            <a:endParaRPr lang="en-US" dirty="0" smtClean="0">
              <a:solidFill>
                <a:srgbClr val="0000FF"/>
              </a:solidFill>
              <a:latin typeface="NikoshBAN" panose="02000000000000000000" pitchFamily="2" charset="0"/>
              <a:cs typeface="NikoshBAN" panose="02000000000000000000" pitchFamily="2" charset="0"/>
            </a:endParaRPr>
          </a:p>
          <a:p>
            <a:endParaRPr lang="en-US" dirty="0" smtClean="0">
              <a:solidFill>
                <a:srgbClr val="0000FF"/>
              </a:solidFill>
              <a:latin typeface="NikoshBAN" panose="02000000000000000000" pitchFamily="2" charset="0"/>
              <a:cs typeface="NikoshBAN" panose="02000000000000000000" pitchFamily="2" charset="0"/>
            </a:endParaRPr>
          </a:p>
          <a:p>
            <a:endParaRPr lang="en-US" dirty="0" smtClean="0">
              <a:solidFill>
                <a:srgbClr val="0000FF"/>
              </a:solidFill>
              <a:latin typeface="NikoshBAN" panose="02000000000000000000" pitchFamily="2" charset="0"/>
              <a:cs typeface="NikoshBAN" panose="02000000000000000000" pitchFamily="2" charset="0"/>
            </a:endParaRPr>
          </a:p>
          <a:p>
            <a:endParaRPr lang="bn-BD" dirty="0" smtClean="0">
              <a:solidFill>
                <a:srgbClr val="0000FF"/>
              </a:solidFill>
              <a:latin typeface="NikoshBAN" panose="02000000000000000000" pitchFamily="2" charset="0"/>
              <a:cs typeface="NikoshBAN" panose="02000000000000000000" pitchFamily="2" charset="0"/>
            </a:endParaRPr>
          </a:p>
          <a:p>
            <a:pPr>
              <a:buNone/>
            </a:pPr>
            <a:endParaRPr lang="en-US" dirty="0">
              <a:solidFill>
                <a:srgbClr val="0000FF"/>
              </a:solidFill>
              <a:latin typeface="NikoshBAN" panose="02000000000000000000" pitchFamily="2" charset="0"/>
              <a:cs typeface="NikoshBAN" panose="02000000000000000000" pitchFamily="2" charset="0"/>
            </a:endParaRPr>
          </a:p>
        </p:txBody>
      </p:sp>
      <p:sp>
        <p:nvSpPr>
          <p:cNvPr id="6" name="Flowchart: Punched Tape 5"/>
          <p:cNvSpPr/>
          <p:nvPr/>
        </p:nvSpPr>
        <p:spPr>
          <a:xfrm>
            <a:off x="628650" y="3712859"/>
            <a:ext cx="8026400" cy="2602764"/>
          </a:xfrm>
          <a:prstGeom prst="flowChartPunchedTape">
            <a:avLst/>
          </a:prstGeom>
          <a:noFill/>
          <a:ln>
            <a:solidFill>
              <a:srgbClr val="00B0F0"/>
            </a:solidFill>
          </a:ln>
        </p:spPr>
        <p:style>
          <a:lnRef idx="1">
            <a:schemeClr val="accent3"/>
          </a:lnRef>
          <a:fillRef idx="2">
            <a:schemeClr val="accent3"/>
          </a:fillRef>
          <a:effectRef idx="1">
            <a:schemeClr val="accent3"/>
          </a:effectRef>
          <a:fontRef idx="minor">
            <a:schemeClr val="dk1"/>
          </a:fontRef>
        </p:style>
        <p:txBody>
          <a:bodyPr rtlCol="0" anchor="ctr"/>
          <a:lstStyle/>
          <a:p>
            <a:pPr algn="just">
              <a:buNone/>
            </a:pPr>
            <a:r>
              <a:rPr lang="bn-BD" sz="2800" b="1" dirty="0" smtClean="0">
                <a:solidFill>
                  <a:srgbClr val="0000FF"/>
                </a:solidFill>
                <a:latin typeface="NikoshBAN" panose="02000000000000000000" pitchFamily="2" charset="0"/>
                <a:cs typeface="NikoshBAN" panose="02000000000000000000" pitchFamily="2" charset="0"/>
              </a:rPr>
              <a:t>মাউস</a:t>
            </a:r>
            <a:r>
              <a:rPr lang="en-US" sz="2800" b="1" dirty="0" smtClean="0">
                <a:solidFill>
                  <a:srgbClr val="0000FF"/>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a:t>
            </a:r>
            <a:r>
              <a:rPr lang="en-US" sz="2000" b="1" dirty="0" smtClean="0">
                <a:solidFill>
                  <a:srgbClr val="FF0000"/>
                </a:solidFill>
                <a:latin typeface="NikoshBAN" panose="02000000000000000000" pitchFamily="2" charset="0"/>
                <a:cs typeface="NikoshBAN" panose="02000000000000000000" pitchFamily="2" charset="0"/>
              </a:rPr>
              <a:t>Mouse</a:t>
            </a:r>
            <a:r>
              <a:rPr lang="en-US" sz="2800" b="1" dirty="0" smtClean="0">
                <a:solidFill>
                  <a:srgbClr val="FF0000"/>
                </a:solidFill>
                <a:latin typeface="NikoshBAN" panose="02000000000000000000" pitchFamily="2" charset="0"/>
                <a:cs typeface="NikoshBAN" panose="02000000000000000000" pitchFamily="2" charset="0"/>
              </a:rPr>
              <a:t>)</a:t>
            </a:r>
            <a:r>
              <a:rPr lang="en-US" sz="2800" b="1" dirty="0" smtClean="0">
                <a:solidFill>
                  <a:srgbClr val="0000FF"/>
                </a:solidFill>
                <a:latin typeface="NikoshBAN" panose="02000000000000000000" pitchFamily="2" charset="0"/>
                <a:cs typeface="NikoshBAN" panose="02000000000000000000" pitchFamily="2" charset="0"/>
              </a:rPr>
              <a:t>:</a:t>
            </a:r>
            <a:r>
              <a:rPr lang="bn-BD" sz="2800" b="1" dirty="0" smtClean="0">
                <a:solidFill>
                  <a:srgbClr val="0000FF"/>
                </a:solidFill>
                <a:latin typeface="NikoshBAN" panose="02000000000000000000" pitchFamily="2" charset="0"/>
                <a:cs typeface="NikoshBAN" panose="02000000000000000000" pitchFamily="2" charset="0"/>
              </a:rPr>
              <a:t> </a:t>
            </a:r>
            <a:endParaRPr lang="en-US" sz="2800" b="1" dirty="0" smtClean="0">
              <a:solidFill>
                <a:srgbClr val="0000FF"/>
              </a:solidFill>
              <a:latin typeface="NikoshBAN" panose="02000000000000000000" pitchFamily="2" charset="0"/>
              <a:cs typeface="NikoshBAN" panose="02000000000000000000" pitchFamily="2" charset="0"/>
            </a:endParaRPr>
          </a:p>
          <a:p>
            <a:pPr algn="just">
              <a:buNone/>
            </a:pPr>
            <a:r>
              <a:rPr lang="bn-BD" sz="2800" b="1" dirty="0" smtClean="0">
                <a:solidFill>
                  <a:schemeClr val="tx1"/>
                </a:solidFill>
                <a:latin typeface="NikoshBAN" panose="02000000000000000000" pitchFamily="2" charset="0"/>
                <a:cs typeface="NikoshBAN" panose="02000000000000000000" pitchFamily="2" charset="0"/>
              </a:rPr>
              <a:t>মাউসের সাহায্যে কম্পিউটারকে বিভিন্ন প্রকার নির্দেশ প্রদান করা হয়। আমরা যদি একটি ছবি আঁকতে চাই তাহলে তা কী-বোর্ড দিয়ে করা যায় না। আমরা মাউস নাড়িয়ে তা করতে পারি।</a:t>
            </a:r>
            <a:endParaRPr lang="en-US" sz="2800" b="1" dirty="0">
              <a:solidFill>
                <a:schemeClr val="tx1"/>
              </a:solidFill>
              <a:latin typeface="NikoshBAN" panose="02000000000000000000" pitchFamily="2" charset="0"/>
              <a:cs typeface="NikoshBAN" panose="02000000000000000000" pitchFamily="2" charset="0"/>
            </a:endParaRPr>
          </a:p>
        </p:txBody>
      </p:sp>
      <p:pic>
        <p:nvPicPr>
          <p:cNvPr id="7" name="Picture 8" descr="images5"/>
          <p:cNvPicPr>
            <a:picLocks noChangeAspect="1" noChangeArrowheads="1"/>
          </p:cNvPicPr>
          <p:nvPr/>
        </p:nvPicPr>
        <p:blipFill>
          <a:blip r:embed="rId3"/>
          <a:srcRect/>
          <a:stretch>
            <a:fillRect/>
          </a:stretch>
        </p:blipFill>
        <p:spPr bwMode="auto">
          <a:xfrm>
            <a:off x="1638300" y="69526"/>
            <a:ext cx="5105400" cy="3556001"/>
          </a:xfrm>
          <a:prstGeom prst="rect">
            <a:avLst/>
          </a:prstGeom>
          <a:noFill/>
          <a:ln w="9525">
            <a:noFill/>
            <a:miter lim="800000"/>
            <a:headEnd/>
            <a:tailEnd/>
          </a:ln>
        </p:spPr>
      </p:pic>
      <p:sp>
        <p:nvSpPr>
          <p:cNvPr id="8" name="Rectangle 7"/>
          <p:cNvSpPr/>
          <p:nvPr/>
        </p:nvSpPr>
        <p:spPr>
          <a:xfrm>
            <a:off x="2940050" y="3399535"/>
            <a:ext cx="2501900" cy="451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NikoshBAN" panose="02000000000000000000" pitchFamily="2" charset="0"/>
                <a:cs typeface="NikoshBAN" panose="02000000000000000000" pitchFamily="2" charset="0"/>
              </a:rPr>
              <a:t>মাউস</a:t>
            </a:r>
            <a:endParaRPr lang="en-US" sz="2400" b="1" dirty="0">
              <a:solidFill>
                <a:schemeClr val="tx1"/>
              </a:solidFill>
              <a:latin typeface="NikoshBAN" panose="02000000000000000000" pitchFamily="2" charset="0"/>
              <a:cs typeface="NikoshBAN" panose="02000000000000000000" pitchFamily="2" charset="0"/>
            </a:endParaRPr>
          </a:p>
        </p:txBody>
      </p:sp>
      <p:pic>
        <p:nvPicPr>
          <p:cNvPr id="9" name="Picture 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447425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9" descr="images6"/>
          <p:cNvPicPr>
            <a:picLocks noChangeAspect="1" noChangeArrowheads="1"/>
          </p:cNvPicPr>
          <p:nvPr/>
        </p:nvPicPr>
        <p:blipFill>
          <a:blip r:embed="rId3"/>
          <a:srcRect/>
          <a:stretch>
            <a:fillRect/>
          </a:stretch>
        </p:blipFill>
        <p:spPr bwMode="auto">
          <a:xfrm>
            <a:off x="533400" y="64295"/>
            <a:ext cx="7162800" cy="2819400"/>
          </a:xfrm>
          <a:prstGeom prst="rect">
            <a:avLst/>
          </a:prstGeom>
          <a:noFill/>
          <a:ln w="9525">
            <a:noFill/>
            <a:miter lim="800000"/>
            <a:headEnd/>
            <a:tailEnd/>
          </a:ln>
        </p:spPr>
      </p:pic>
      <p:sp>
        <p:nvSpPr>
          <p:cNvPr id="19" name="TextBox 18"/>
          <p:cNvSpPr txBox="1"/>
          <p:nvPr/>
        </p:nvSpPr>
        <p:spPr>
          <a:xfrm>
            <a:off x="533400" y="3463391"/>
            <a:ext cx="8077200" cy="2062103"/>
          </a:xfrm>
          <a:prstGeom prst="rect">
            <a:avLst/>
          </a:prstGeom>
          <a:noFill/>
          <a:ln>
            <a:solidFill>
              <a:srgbClr val="00B0F0"/>
            </a:solidFill>
          </a:ln>
        </p:spPr>
        <p:txBody>
          <a:bodyPr wrap="square" rtlCol="0">
            <a:spAutoFit/>
          </a:bodyPr>
          <a:lstStyle/>
          <a:p>
            <a:pPr algn="just"/>
            <a:r>
              <a:rPr lang="bn-BD" sz="3200" b="1" dirty="0" smtClean="0">
                <a:solidFill>
                  <a:srgbClr val="0000FF"/>
                </a:solidFill>
                <a:latin typeface="NikoshBAN" panose="02000000000000000000" pitchFamily="2" charset="0"/>
                <a:cs typeface="NikoshBAN" panose="02000000000000000000" pitchFamily="2" charset="0"/>
              </a:rPr>
              <a:t>স্ক্যানার</a:t>
            </a:r>
            <a:r>
              <a:rPr lang="en-US" sz="3200" b="1" dirty="0" smtClean="0">
                <a:solidFill>
                  <a:srgbClr val="0000FF"/>
                </a:solidFill>
                <a:latin typeface="NikoshBAN" panose="02000000000000000000" pitchFamily="2" charset="0"/>
                <a:cs typeface="NikoshBAN" panose="02000000000000000000" pitchFamily="2" charset="0"/>
              </a:rPr>
              <a:t> </a:t>
            </a:r>
            <a:r>
              <a:rPr lang="en-US" sz="3200" b="1" dirty="0" smtClean="0">
                <a:solidFill>
                  <a:srgbClr val="FF0000"/>
                </a:solidFill>
                <a:latin typeface="NikoshBAN" panose="02000000000000000000" pitchFamily="2" charset="0"/>
                <a:cs typeface="NikoshBAN" panose="02000000000000000000" pitchFamily="2" charset="0"/>
              </a:rPr>
              <a:t>(</a:t>
            </a:r>
            <a:r>
              <a:rPr lang="en-US" sz="2400" b="1" dirty="0" smtClean="0">
                <a:solidFill>
                  <a:srgbClr val="FF0000"/>
                </a:solidFill>
                <a:latin typeface="NikoshBAN" panose="02000000000000000000" pitchFamily="2" charset="0"/>
                <a:cs typeface="NikoshBAN" panose="02000000000000000000" pitchFamily="2" charset="0"/>
              </a:rPr>
              <a:t>Scanner</a:t>
            </a:r>
            <a:r>
              <a:rPr lang="en-US" sz="3200" b="1" dirty="0" smtClean="0">
                <a:solidFill>
                  <a:srgbClr val="FF0000"/>
                </a:solidFill>
                <a:latin typeface="NikoshBAN" panose="02000000000000000000" pitchFamily="2" charset="0"/>
                <a:cs typeface="NikoshBAN" panose="02000000000000000000" pitchFamily="2" charset="0"/>
              </a:rPr>
              <a:t>)</a:t>
            </a:r>
            <a:r>
              <a:rPr lang="en-US" sz="3200" b="1" dirty="0" smtClean="0">
                <a:solidFill>
                  <a:srgbClr val="0000FF"/>
                </a:solidFill>
                <a:latin typeface="NikoshBAN" panose="02000000000000000000" pitchFamily="2" charset="0"/>
                <a:cs typeface="NikoshBAN" panose="02000000000000000000" pitchFamily="2" charset="0"/>
              </a:rPr>
              <a:t>:</a:t>
            </a:r>
          </a:p>
          <a:p>
            <a:pPr algn="just"/>
            <a:r>
              <a:rPr lang="bn-BD" sz="3200" b="1" dirty="0" smtClean="0">
                <a:latin typeface="NikoshBAN" panose="02000000000000000000" pitchFamily="2" charset="0"/>
                <a:cs typeface="NikoshBAN" panose="02000000000000000000" pitchFamily="2" charset="0"/>
              </a:rPr>
              <a:t>যে কোন প্রকার ছবি, মুদ্রিত বা হাতে লেখা কোনো ডকুমেন্ট অথবা কোনো বস্তুর ডিজিটাল প্রতিলিপি তৈরি করার যন্ত্রের নাম হচ্ছে স্ক্যানার।</a:t>
            </a:r>
            <a:endParaRPr lang="en-US" sz="3200" b="1" dirty="0">
              <a:latin typeface="NikoshBAN" panose="02000000000000000000" pitchFamily="2" charset="0"/>
              <a:cs typeface="NikoshBAN" panose="02000000000000000000" pitchFamily="2" charset="0"/>
            </a:endParaRPr>
          </a:p>
        </p:txBody>
      </p:sp>
      <p:sp>
        <p:nvSpPr>
          <p:cNvPr id="6" name="Rectangle 5"/>
          <p:cNvSpPr/>
          <p:nvPr/>
        </p:nvSpPr>
        <p:spPr>
          <a:xfrm>
            <a:off x="2876550" y="2947551"/>
            <a:ext cx="2501900" cy="451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NikoshBAN" panose="02000000000000000000" pitchFamily="2" charset="0"/>
                <a:cs typeface="NikoshBAN" panose="02000000000000000000" pitchFamily="2" charset="0"/>
              </a:rPr>
              <a:t>স্ক্যানার</a:t>
            </a:r>
            <a:endParaRPr lang="en-US" sz="2400" b="1" dirty="0">
              <a:solidFill>
                <a:schemeClr val="tx1"/>
              </a:solidFill>
              <a:latin typeface="NikoshBAN" panose="02000000000000000000" pitchFamily="2" charset="0"/>
              <a:cs typeface="NikoshBAN" panose="02000000000000000000" pitchFamily="2" charset="0"/>
            </a:endParaRPr>
          </a:p>
        </p:txBody>
      </p:sp>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2898572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910909" y="2237509"/>
            <a:ext cx="1519318" cy="447997"/>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smtClean="0">
                <a:ln/>
                <a:solidFill>
                  <a:srgbClr val="00CC00"/>
                </a:solidFill>
                <a:latin typeface="NikoshBAN" panose="02000000000000000000" pitchFamily="2" charset="0"/>
                <a:cs typeface="NikoshBAN" panose="02000000000000000000" pitchFamily="2" charset="0"/>
              </a:rPr>
              <a:t>জোড়ায়</a:t>
            </a:r>
            <a:r>
              <a:rPr lang="en-US" sz="5400" b="1" dirty="0" smtClean="0">
                <a:ln/>
                <a:solidFill>
                  <a:srgbClr val="00CC00"/>
                </a:solidFill>
                <a:latin typeface="NikoshBAN" panose="02000000000000000000" pitchFamily="2" charset="0"/>
                <a:cs typeface="NikoshBAN" panose="02000000000000000000" pitchFamily="2" charset="0"/>
              </a:rPr>
              <a:t> </a:t>
            </a:r>
            <a:r>
              <a:rPr lang="en-US" sz="5400" b="1" dirty="0" err="1" smtClean="0">
                <a:ln/>
                <a:solidFill>
                  <a:srgbClr val="00CC00"/>
                </a:solidFill>
                <a:latin typeface="NikoshBAN" panose="02000000000000000000" pitchFamily="2" charset="0"/>
                <a:cs typeface="NikoshBAN" panose="02000000000000000000" pitchFamily="2" charset="0"/>
              </a:rPr>
              <a:t>কাজ</a:t>
            </a:r>
            <a:endParaRPr lang="en-US" sz="5400" b="1" dirty="0">
              <a:ln/>
              <a:solidFill>
                <a:srgbClr val="00CC00"/>
              </a:solidFill>
              <a:latin typeface="NikoshBAN" panose="02000000000000000000" pitchFamily="2" charset="0"/>
              <a:cs typeface="NikoshBAN" panose="02000000000000000000" pitchFamily="2" charset="0"/>
            </a:endParaRPr>
          </a:p>
        </p:txBody>
      </p:sp>
      <p:sp>
        <p:nvSpPr>
          <p:cNvPr id="3" name="Rectangle 2"/>
          <p:cNvSpPr/>
          <p:nvPr/>
        </p:nvSpPr>
        <p:spPr>
          <a:xfrm>
            <a:off x="1698972" y="3379807"/>
            <a:ext cx="5943193" cy="663513"/>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FF"/>
                </a:solidFill>
                <a:latin typeface="NikoshBAN" panose="02000000000000000000" pitchFamily="2" charset="0"/>
                <a:cs typeface="NikoshBAN" panose="02000000000000000000" pitchFamily="2" charset="0"/>
              </a:rPr>
              <a:t>  </a:t>
            </a:r>
            <a:r>
              <a:rPr lang="bn-BD" sz="3200" b="1" dirty="0" smtClean="0">
                <a:solidFill>
                  <a:srgbClr val="0000FF"/>
                </a:solidFill>
                <a:latin typeface="NikoshBAN" panose="02000000000000000000" pitchFamily="2" charset="0"/>
                <a:cs typeface="NikoshBAN" panose="02000000000000000000" pitchFamily="2" charset="0"/>
                <a:sym typeface="Wingdings 2" panose="05020102010507070707" pitchFamily="18" charset="2"/>
              </a:rPr>
              <a:t>প্রশ্নঃ </a:t>
            </a:r>
            <a:r>
              <a:rPr lang="bn-BD" sz="3200" b="1" dirty="0" smtClean="0">
                <a:solidFill>
                  <a:schemeClr val="tx1"/>
                </a:solidFill>
                <a:latin typeface="NikoshBAN" panose="02000000000000000000" pitchFamily="2" charset="0"/>
                <a:cs typeface="NikoshBAN" panose="02000000000000000000" pitchFamily="2" charset="0"/>
                <a:sym typeface="Wingdings 2" panose="05020102010507070707" pitchFamily="18" charset="2"/>
              </a:rPr>
              <a:t>কী</a:t>
            </a:r>
            <a:r>
              <a:rPr lang="en-US" sz="3200" b="1" dirty="0" smtClean="0">
                <a:solidFill>
                  <a:schemeClr val="tx1"/>
                </a:solidFill>
                <a:latin typeface="NikoshBAN" panose="02000000000000000000" pitchFamily="2" charset="0"/>
                <a:cs typeface="NikoshBAN" panose="02000000000000000000" pitchFamily="2" charset="0"/>
                <a:sym typeface="Wingdings 2" panose="05020102010507070707" pitchFamily="18" charset="2"/>
              </a:rPr>
              <a:t>-</a:t>
            </a:r>
            <a:r>
              <a:rPr lang="bn-BD" sz="3200" b="1" dirty="0" smtClean="0">
                <a:solidFill>
                  <a:schemeClr val="tx1"/>
                </a:solidFill>
                <a:latin typeface="NikoshBAN" panose="02000000000000000000" pitchFamily="2" charset="0"/>
                <a:cs typeface="NikoshBAN" panose="02000000000000000000" pitchFamily="2" charset="0"/>
                <a:sym typeface="Wingdings 2" panose="05020102010507070707" pitchFamily="18" charset="2"/>
              </a:rPr>
              <a:t>বোর্ড ও মাউসের মধ্যে পাথর্ক্য লিখ।</a:t>
            </a:r>
            <a:endParaRPr lang="en-US" sz="3200" b="1" dirty="0">
              <a:solidFill>
                <a:srgbClr val="0000FF"/>
              </a:solidFill>
              <a:latin typeface="NikoshBAN" panose="02000000000000000000" pitchFamily="2" charset="0"/>
              <a:cs typeface="NikoshBAN" panose="02000000000000000000" pitchFamily="2" charset="0"/>
            </a:endParaRPr>
          </a:p>
        </p:txBody>
      </p:sp>
      <p:pic>
        <p:nvPicPr>
          <p:cNvPr id="7" name="Pictur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2366523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0" descr="index11"/>
          <p:cNvPicPr>
            <a:picLocks noChangeAspect="1" noChangeArrowheads="1"/>
          </p:cNvPicPr>
          <p:nvPr/>
        </p:nvPicPr>
        <p:blipFill>
          <a:blip r:embed="rId3"/>
          <a:srcRect/>
          <a:stretch>
            <a:fillRect/>
          </a:stretch>
        </p:blipFill>
        <p:spPr bwMode="auto">
          <a:xfrm>
            <a:off x="1285383" y="489397"/>
            <a:ext cx="6629400" cy="3446998"/>
          </a:xfrm>
          <a:prstGeom prst="rect">
            <a:avLst/>
          </a:prstGeom>
          <a:noFill/>
          <a:ln w="9525">
            <a:noFill/>
            <a:miter lim="800000"/>
            <a:headEnd/>
            <a:tailEnd/>
          </a:ln>
        </p:spPr>
      </p:pic>
      <p:sp>
        <p:nvSpPr>
          <p:cNvPr id="6" name="Rectangle 5"/>
          <p:cNvSpPr/>
          <p:nvPr/>
        </p:nvSpPr>
        <p:spPr>
          <a:xfrm>
            <a:off x="3069733" y="3347799"/>
            <a:ext cx="2501900" cy="451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NikoshBAN" panose="02000000000000000000" pitchFamily="2" charset="0"/>
                <a:cs typeface="NikoshBAN" panose="02000000000000000000" pitchFamily="2" charset="0"/>
              </a:rPr>
              <a:t>ওএমআর</a:t>
            </a:r>
            <a:endParaRPr lang="en-US" sz="2400" b="1" dirty="0">
              <a:solidFill>
                <a:schemeClr val="tx1"/>
              </a:solidFill>
              <a:latin typeface="NikoshBAN" panose="02000000000000000000" pitchFamily="2" charset="0"/>
              <a:cs typeface="NikoshBAN" panose="02000000000000000000" pitchFamily="2" charset="0"/>
            </a:endParaRPr>
          </a:p>
        </p:txBody>
      </p:sp>
      <p:sp>
        <p:nvSpPr>
          <p:cNvPr id="2" name="Double Wave 1"/>
          <p:cNvSpPr/>
          <p:nvPr/>
        </p:nvSpPr>
        <p:spPr>
          <a:xfrm>
            <a:off x="304800" y="3936395"/>
            <a:ext cx="8589819" cy="2410691"/>
          </a:xfrm>
          <a:prstGeom prst="doubleWav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b="1" dirty="0" smtClean="0">
                <a:solidFill>
                  <a:srgbClr val="0000FF"/>
                </a:solidFill>
                <a:latin typeface="NikoshBAN" panose="02000000000000000000" pitchFamily="2" charset="0"/>
                <a:cs typeface="NikoshBAN" panose="02000000000000000000" pitchFamily="2" charset="0"/>
              </a:rPr>
              <a:t>ওএমআর</a:t>
            </a:r>
            <a:r>
              <a:rPr lang="en-US" sz="2800" b="1" dirty="0" smtClean="0">
                <a:solidFill>
                  <a:srgbClr val="0000FF"/>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a:t>
            </a:r>
            <a:r>
              <a:rPr lang="en-US" sz="2000" b="1" dirty="0" err="1" smtClean="0">
                <a:solidFill>
                  <a:srgbClr val="FF0000"/>
                </a:solidFill>
                <a:latin typeface="NikoshBAN" panose="02000000000000000000" pitchFamily="2" charset="0"/>
                <a:cs typeface="NikoshBAN" panose="02000000000000000000" pitchFamily="2" charset="0"/>
              </a:rPr>
              <a:t>OMR</a:t>
            </a:r>
            <a:r>
              <a:rPr lang="en-US" sz="2800" b="1" dirty="0" smtClean="0">
                <a:solidFill>
                  <a:srgbClr val="FF0000"/>
                </a:solidFill>
                <a:latin typeface="NikoshBAN" panose="02000000000000000000" pitchFamily="2" charset="0"/>
                <a:cs typeface="NikoshBAN" panose="02000000000000000000" pitchFamily="2" charset="0"/>
              </a:rPr>
              <a:t>)</a:t>
            </a:r>
            <a:r>
              <a:rPr lang="en-US" sz="2800" b="1" dirty="0" smtClean="0">
                <a:solidFill>
                  <a:srgbClr val="0000FF"/>
                </a:solidFill>
                <a:latin typeface="NikoshBAN" panose="02000000000000000000" pitchFamily="2" charset="0"/>
                <a:cs typeface="NikoshBAN" panose="02000000000000000000" pitchFamily="2" charset="0"/>
              </a:rPr>
              <a:t>:</a:t>
            </a:r>
            <a:endParaRPr lang="en-US" sz="2800" b="1" dirty="0">
              <a:solidFill>
                <a:srgbClr val="0000FF"/>
              </a:solidFill>
              <a:latin typeface="NikoshBAN" panose="02000000000000000000" pitchFamily="2" charset="0"/>
              <a:cs typeface="NikoshBAN" panose="02000000000000000000" pitchFamily="2" charset="0"/>
            </a:endParaRPr>
          </a:p>
          <a:p>
            <a:pPr algn="just"/>
            <a:r>
              <a:rPr lang="bn-BD" sz="2800" b="1" dirty="0">
                <a:solidFill>
                  <a:schemeClr val="tx1"/>
                </a:solidFill>
                <a:latin typeface="NikoshBAN" panose="02000000000000000000" pitchFamily="2" charset="0"/>
                <a:cs typeface="NikoshBAN" panose="02000000000000000000" pitchFamily="2" charset="0"/>
              </a:rPr>
              <a:t>এটিও একটি ইনপুট ডিভাইস। আলোর প্রতিফলন বিচার করে এটি বিভিন্ন ধরনের তথ্য বুঝতে পারে। বহুনির্বাচনি প্রশ্নের উত্তরপত্র যাচাইয়ে এটি ব্যাপকভাবে ব্যবহৃত হচ্ছে।</a:t>
            </a:r>
            <a:endParaRPr lang="en-US" sz="2800" b="1" dirty="0">
              <a:solidFill>
                <a:schemeClr val="tx1"/>
              </a:solidFill>
              <a:latin typeface="NikoshBAN" panose="02000000000000000000" pitchFamily="2" charset="0"/>
              <a:cs typeface="NikoshBAN" panose="02000000000000000000" pitchFamily="2" charset="0"/>
            </a:endParaRPr>
          </a:p>
          <a:p>
            <a:endParaRPr lang="en-US" sz="2800" dirty="0"/>
          </a:p>
        </p:txBody>
      </p:sp>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1638357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482600" y="3708400"/>
            <a:ext cx="8096250" cy="2554545"/>
          </a:xfrm>
          <a:prstGeom prst="rect">
            <a:avLst/>
          </a:prstGeom>
          <a:noFill/>
          <a:ln>
            <a:solidFill>
              <a:srgbClr val="00B0F0"/>
            </a:solidFill>
          </a:ln>
        </p:spPr>
        <p:txBody>
          <a:bodyPr wrap="square" rtlCol="0">
            <a:spAutoFit/>
          </a:bodyPr>
          <a:lstStyle/>
          <a:p>
            <a:pPr algn="just"/>
            <a:r>
              <a:rPr lang="bn-BD" sz="3200" b="1" dirty="0" smtClean="0">
                <a:solidFill>
                  <a:srgbClr val="0000FF"/>
                </a:solidFill>
                <a:latin typeface="NikoshBAN" panose="02000000000000000000" pitchFamily="2" charset="0"/>
                <a:cs typeface="NikoshBAN" panose="02000000000000000000" pitchFamily="2" charset="0"/>
              </a:rPr>
              <a:t>ডিজিটাল ক্যামেরা</a:t>
            </a:r>
            <a:r>
              <a:rPr lang="en-US" sz="3200" b="1" dirty="0" smtClean="0">
                <a:solidFill>
                  <a:srgbClr val="0000FF"/>
                </a:solidFill>
                <a:latin typeface="NikoshBAN" panose="02000000000000000000" pitchFamily="2" charset="0"/>
                <a:cs typeface="NikoshBAN" panose="02000000000000000000" pitchFamily="2" charset="0"/>
              </a:rPr>
              <a:t> </a:t>
            </a:r>
            <a:r>
              <a:rPr lang="en-US" sz="3200" b="1" dirty="0" smtClean="0">
                <a:solidFill>
                  <a:srgbClr val="FF0000"/>
                </a:solidFill>
                <a:latin typeface="NikoshBAN" panose="02000000000000000000" pitchFamily="2" charset="0"/>
                <a:cs typeface="NikoshBAN" panose="02000000000000000000" pitchFamily="2" charset="0"/>
              </a:rPr>
              <a:t>(</a:t>
            </a:r>
            <a:r>
              <a:rPr lang="en-US" sz="2400" b="1" dirty="0" smtClean="0">
                <a:solidFill>
                  <a:srgbClr val="FF0000"/>
                </a:solidFill>
                <a:latin typeface="NikoshBAN" panose="02000000000000000000" pitchFamily="2" charset="0"/>
                <a:cs typeface="NikoshBAN" panose="02000000000000000000" pitchFamily="2" charset="0"/>
              </a:rPr>
              <a:t>Digital Camera</a:t>
            </a:r>
            <a:r>
              <a:rPr lang="en-US" sz="3200" b="1" dirty="0" smtClean="0">
                <a:solidFill>
                  <a:srgbClr val="FF0000"/>
                </a:solidFill>
                <a:latin typeface="NikoshBAN" panose="02000000000000000000" pitchFamily="2" charset="0"/>
                <a:cs typeface="NikoshBAN" panose="02000000000000000000" pitchFamily="2" charset="0"/>
              </a:rPr>
              <a:t>)</a:t>
            </a:r>
            <a:r>
              <a:rPr lang="en-US" sz="3200" b="1" dirty="0" smtClean="0">
                <a:solidFill>
                  <a:srgbClr val="0000FF"/>
                </a:solidFill>
                <a:latin typeface="NikoshBAN" panose="02000000000000000000" pitchFamily="2" charset="0"/>
                <a:cs typeface="NikoshBAN" panose="02000000000000000000" pitchFamily="2" charset="0"/>
              </a:rPr>
              <a:t>:</a:t>
            </a:r>
          </a:p>
          <a:p>
            <a:pPr algn="just"/>
            <a:r>
              <a:rPr lang="bn-BD" sz="3200" b="1" dirty="0" smtClean="0">
                <a:latin typeface="NikoshBAN" panose="02000000000000000000" pitchFamily="2" charset="0"/>
                <a:cs typeface="NikoshBAN" panose="02000000000000000000" pitchFamily="2" charset="0"/>
              </a:rPr>
              <a:t>ডিজিটাল ক্যামেরার মাধ্যমে ছবি তুলে তা কম্পিউটারে প্রবেশ করানো হয় এবং তা দিয়ে ছবি সম্পাদনার কাজসহ গবেষণার কাজ করা হয়। তাই ডিজিটাল ক্যামেরাও কম্পিউটারের ইনপুট ডিভাইস।</a:t>
            </a:r>
            <a:endParaRPr lang="en-US" sz="3200" b="1" dirty="0">
              <a:latin typeface="NikoshBAN" panose="02000000000000000000" pitchFamily="2" charset="0"/>
              <a:cs typeface="NikoshBAN" panose="02000000000000000000" pitchFamily="2" charset="0"/>
            </a:endParaRPr>
          </a:p>
        </p:txBody>
      </p:sp>
      <p:pic>
        <p:nvPicPr>
          <p:cNvPr id="5122" name="Picture 2" descr="https://encrypted-tbn3.gstatic.com/images?q=tbn:ANd9GcSiFayid8vDdzT2qPZa_fKrnJyhOX6HBjJGjUQJpMF_R_8qX47XkA"/>
          <p:cNvPicPr>
            <a:picLocks noChangeAspect="1" noChangeArrowheads="1"/>
          </p:cNvPicPr>
          <p:nvPr/>
        </p:nvPicPr>
        <p:blipFill>
          <a:blip r:embed="rId3"/>
          <a:srcRect/>
          <a:stretch>
            <a:fillRect/>
          </a:stretch>
        </p:blipFill>
        <p:spPr bwMode="auto">
          <a:xfrm>
            <a:off x="2261136" y="428616"/>
            <a:ext cx="4203700" cy="2947551"/>
          </a:xfrm>
          <a:prstGeom prst="rect">
            <a:avLst/>
          </a:prstGeom>
          <a:noFill/>
        </p:spPr>
      </p:pic>
      <p:sp>
        <p:nvSpPr>
          <p:cNvPr id="6" name="Rectangle 5"/>
          <p:cNvSpPr/>
          <p:nvPr/>
        </p:nvSpPr>
        <p:spPr>
          <a:xfrm>
            <a:off x="2966702" y="3150175"/>
            <a:ext cx="2501900" cy="451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NikoshBAN" panose="02000000000000000000" pitchFamily="2" charset="0"/>
                <a:cs typeface="NikoshBAN" panose="02000000000000000000" pitchFamily="2" charset="0"/>
              </a:rPr>
              <a:t>ডিজিটাল</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ক্যামেরা</a:t>
            </a:r>
            <a:endParaRPr lang="en-US" sz="2400" b="1" dirty="0">
              <a:solidFill>
                <a:schemeClr val="tx1"/>
              </a:solidFill>
              <a:latin typeface="NikoshBAN" panose="02000000000000000000" pitchFamily="2" charset="0"/>
              <a:cs typeface="NikoshBAN" panose="02000000000000000000" pitchFamily="2" charset="0"/>
            </a:endParaRPr>
          </a:p>
        </p:txBody>
      </p:sp>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1632937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50966" y="3486329"/>
            <a:ext cx="2149948"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ওয়েব ক্যামেরা </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016" y="539993"/>
            <a:ext cx="4775848" cy="3124200"/>
          </a:xfrm>
          <a:prstGeom prst="rect">
            <a:avLst/>
          </a:prstGeom>
          <a:ln w="88900" cap="sq" cmpd="thickThin">
            <a:noFill/>
            <a:prstDash val="solid"/>
            <a:miter lim="800000"/>
          </a:ln>
          <a:effectLst/>
          <a:scene3d>
            <a:camera prst="orthographicFront">
              <a:rot lat="0" lon="0" rev="0"/>
            </a:camera>
            <a:lightRig rig="contrasting" dir="t">
              <a:rot lat="0" lon="0" rev="7800000"/>
            </a:lightRig>
          </a:scene3d>
          <a:sp3d>
            <a:bevelT w="139700" h="139700"/>
          </a:sp3d>
        </p:spPr>
      </p:pic>
      <p:sp>
        <p:nvSpPr>
          <p:cNvPr id="6" name="Flowchart: Punched Tape 5"/>
          <p:cNvSpPr/>
          <p:nvPr/>
        </p:nvSpPr>
        <p:spPr>
          <a:xfrm>
            <a:off x="512740" y="3902452"/>
            <a:ext cx="8026400" cy="2479030"/>
          </a:xfrm>
          <a:prstGeom prst="flowChartPunchedTape">
            <a:avLst/>
          </a:prstGeom>
          <a:noFill/>
          <a:ln>
            <a:solidFill>
              <a:srgbClr val="00B0F0"/>
            </a:solidFill>
          </a:ln>
        </p:spPr>
        <p:style>
          <a:lnRef idx="1">
            <a:schemeClr val="accent3"/>
          </a:lnRef>
          <a:fillRef idx="2">
            <a:schemeClr val="accent3"/>
          </a:fillRef>
          <a:effectRef idx="1">
            <a:schemeClr val="accent3"/>
          </a:effectRef>
          <a:fontRef idx="minor">
            <a:schemeClr val="dk1"/>
          </a:fontRef>
        </p:style>
        <p:txBody>
          <a:bodyPr rtlCol="0" anchor="ctr"/>
          <a:lstStyle/>
          <a:p>
            <a:pPr algn="just">
              <a:buNone/>
            </a:pPr>
            <a:r>
              <a:rPr lang="bn-BD" sz="2800" b="1" dirty="0" smtClean="0">
                <a:solidFill>
                  <a:srgbClr val="0000FF"/>
                </a:solidFill>
                <a:latin typeface="NikoshBAN" panose="02000000000000000000" pitchFamily="2" charset="0"/>
                <a:cs typeface="NikoshBAN" panose="02000000000000000000" pitchFamily="2" charset="0"/>
              </a:rPr>
              <a:t>ওয়েব ক্যাম</a:t>
            </a:r>
            <a:r>
              <a:rPr lang="en-US" sz="2800" b="1" dirty="0" smtClean="0">
                <a:solidFill>
                  <a:srgbClr val="0000FF"/>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a:t>
            </a:r>
            <a:r>
              <a:rPr lang="en-US" sz="2000" b="1" dirty="0" smtClean="0">
                <a:solidFill>
                  <a:srgbClr val="FF0000"/>
                </a:solidFill>
                <a:latin typeface="NikoshBAN" panose="02000000000000000000" pitchFamily="2" charset="0"/>
                <a:cs typeface="NikoshBAN" panose="02000000000000000000" pitchFamily="2" charset="0"/>
              </a:rPr>
              <a:t>Web Cam</a:t>
            </a:r>
            <a:r>
              <a:rPr lang="en-US" sz="2800" b="1" dirty="0" smtClean="0">
                <a:solidFill>
                  <a:srgbClr val="FF0000"/>
                </a:solidFill>
                <a:latin typeface="NikoshBAN" panose="02000000000000000000" pitchFamily="2" charset="0"/>
                <a:cs typeface="NikoshBAN" panose="02000000000000000000" pitchFamily="2" charset="0"/>
              </a:rPr>
              <a:t>)</a:t>
            </a:r>
            <a:r>
              <a:rPr lang="en-US" sz="2800" b="1" dirty="0" smtClean="0">
                <a:solidFill>
                  <a:srgbClr val="0000FF"/>
                </a:solidFill>
                <a:latin typeface="NikoshBAN" panose="02000000000000000000" pitchFamily="2" charset="0"/>
                <a:cs typeface="NikoshBAN" panose="02000000000000000000" pitchFamily="2" charset="0"/>
              </a:rPr>
              <a:t>:</a:t>
            </a:r>
            <a:endParaRPr lang="bn-BD" sz="2800" b="1" dirty="0" smtClean="0">
              <a:solidFill>
                <a:srgbClr val="0000FF"/>
              </a:solidFill>
              <a:latin typeface="NikoshBAN" panose="02000000000000000000" pitchFamily="2" charset="0"/>
              <a:cs typeface="NikoshBAN" panose="02000000000000000000" pitchFamily="2" charset="0"/>
            </a:endParaRPr>
          </a:p>
          <a:p>
            <a:pPr algn="just">
              <a:buNone/>
            </a:pPr>
            <a:r>
              <a:rPr lang="bn-BD" sz="2400" b="1" dirty="0" smtClean="0">
                <a:latin typeface="NikoshBAN" panose="02000000000000000000" pitchFamily="2" charset="0"/>
                <a:cs typeface="NikoshBAN" panose="02000000000000000000" pitchFamily="2" charset="0"/>
              </a:rPr>
              <a:t>কম্পিউটারে </a:t>
            </a:r>
            <a:r>
              <a:rPr lang="bn-BD" sz="2400" b="1" dirty="0">
                <a:latin typeface="NikoshBAN" panose="02000000000000000000" pitchFamily="2" charset="0"/>
                <a:cs typeface="NikoshBAN" panose="02000000000000000000" pitchFamily="2" charset="0"/>
              </a:rPr>
              <a:t>বা ল্যাপটপে ছবি উঠানোর কাজে ব্যবহার হয়</a:t>
            </a:r>
            <a:r>
              <a:rPr lang="bn-BD" sz="2400" b="1" dirty="0" smtClean="0">
                <a:solidFill>
                  <a:schemeClr val="tx1"/>
                </a:solidFill>
                <a:latin typeface="NikoshBAN" panose="02000000000000000000" pitchFamily="2" charset="0"/>
                <a:cs typeface="NikoshBAN" panose="02000000000000000000" pitchFamily="2" charset="0"/>
              </a:rPr>
              <a:t>। ওয়েব ক্যাম বা ওয়েব ক্যামেরা ডিজিটাল ক্যামেরারই বিশেষ রুপ। এটি হার্ডওয়্যার হিসেবে কম্পিউটারের সাথে যুক্ত থাকে। সাধারণত ল্যাপটপ কম্পিউটারে ওয়েব ক্যামেরা সংযুক্ত থাকে।</a:t>
            </a:r>
            <a:endParaRPr lang="en-US" sz="2400" b="1" dirty="0">
              <a:solidFill>
                <a:schemeClr val="tx1"/>
              </a:solidFill>
              <a:latin typeface="NikoshBAN" panose="02000000000000000000" pitchFamily="2" charset="0"/>
              <a:cs typeface="NikoshBAN" panose="02000000000000000000" pitchFamily="2" charset="0"/>
            </a:endParaRPr>
          </a:p>
        </p:txBody>
      </p:sp>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2663359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28871" y="4044251"/>
            <a:ext cx="2273379" cy="5847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b="1" dirty="0" smtClean="0">
                <a:solidFill>
                  <a:schemeClr val="tx1"/>
                </a:solidFill>
                <a:latin typeface="NikoshBAN" panose="02000000000000000000" pitchFamily="2" charset="0"/>
                <a:cs typeface="NikoshBAN" panose="02000000000000000000" pitchFamily="2" charset="0"/>
              </a:rPr>
              <a:t>ভিডিও ক্যামেরা </a:t>
            </a:r>
            <a:endParaRPr lang="en-US" sz="3200" b="1"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550" y="843851"/>
            <a:ext cx="5816019" cy="3200400"/>
          </a:xfrm>
          <a:prstGeom prst="rect">
            <a:avLst/>
          </a:prstGeom>
          <a:ln w="88900" cap="sq" cmpd="thickThin">
            <a:noFill/>
            <a:prstDash val="solid"/>
            <a:miter lim="800000"/>
          </a:ln>
          <a:effectLst/>
          <a:scene3d>
            <a:camera prst="orthographicFront">
              <a:rot lat="0" lon="0" rev="0"/>
            </a:camera>
            <a:lightRig rig="contrasting" dir="t">
              <a:rot lat="0" lon="0" rev="7800000"/>
            </a:lightRig>
          </a:scene3d>
          <a:sp3d>
            <a:bevelT w="139700" h="139700"/>
          </a:sp3d>
        </p:spPr>
      </p:pic>
      <p:sp>
        <p:nvSpPr>
          <p:cNvPr id="6" name="TextBox 5"/>
          <p:cNvSpPr txBox="1"/>
          <p:nvPr/>
        </p:nvSpPr>
        <p:spPr>
          <a:xfrm>
            <a:off x="708339" y="4629026"/>
            <a:ext cx="7714444" cy="1569660"/>
          </a:xfrm>
          <a:prstGeom prst="rect">
            <a:avLst/>
          </a:prstGeom>
          <a:noFill/>
          <a:ln>
            <a:solidFill>
              <a:srgbClr val="00B0F0"/>
            </a:solidFill>
          </a:ln>
        </p:spPr>
        <p:txBody>
          <a:bodyPr wrap="square" rtlCol="0">
            <a:spAutoFit/>
          </a:bodyPr>
          <a:lstStyle/>
          <a:p>
            <a:r>
              <a:rPr lang="bn-BD" sz="2400" b="1" dirty="0">
                <a:solidFill>
                  <a:srgbClr val="0000FF"/>
                </a:solidFill>
                <a:latin typeface="NikoshBAN" panose="02000000000000000000" pitchFamily="2" charset="0"/>
                <a:cs typeface="NikoshBAN" panose="02000000000000000000" pitchFamily="2" charset="0"/>
              </a:rPr>
              <a:t>ভিডিও </a:t>
            </a:r>
            <a:r>
              <a:rPr lang="bn-BD" sz="2400" b="1" dirty="0" smtClean="0">
                <a:solidFill>
                  <a:srgbClr val="0000FF"/>
                </a:solidFill>
                <a:latin typeface="NikoshBAN" panose="02000000000000000000" pitchFamily="2" charset="0"/>
                <a:cs typeface="NikoshBAN" panose="02000000000000000000" pitchFamily="2" charset="0"/>
              </a:rPr>
              <a:t>ক্যামেরা</a:t>
            </a:r>
            <a:r>
              <a:rPr lang="en-US" sz="2400" b="1" dirty="0" smtClean="0">
                <a:solidFill>
                  <a:srgbClr val="0000FF"/>
                </a:solidFill>
                <a:latin typeface="NikoshBAN" panose="02000000000000000000" pitchFamily="2" charset="0"/>
                <a:cs typeface="NikoshBAN" panose="02000000000000000000" pitchFamily="2" charset="0"/>
              </a:rPr>
              <a:t> </a:t>
            </a:r>
            <a:r>
              <a:rPr lang="en-US" sz="2400" b="1" dirty="0" smtClean="0">
                <a:solidFill>
                  <a:srgbClr val="FF0000"/>
                </a:solidFill>
                <a:latin typeface="NikoshBAN" panose="02000000000000000000" pitchFamily="2" charset="0"/>
                <a:cs typeface="NikoshBAN" panose="02000000000000000000" pitchFamily="2" charset="0"/>
              </a:rPr>
              <a:t>(</a:t>
            </a:r>
            <a:r>
              <a:rPr lang="en-US" b="1" dirty="0" smtClean="0">
                <a:solidFill>
                  <a:srgbClr val="FF0000"/>
                </a:solidFill>
                <a:latin typeface="NikoshBAN" panose="02000000000000000000" pitchFamily="2" charset="0"/>
                <a:cs typeface="NikoshBAN" panose="02000000000000000000" pitchFamily="2" charset="0"/>
              </a:rPr>
              <a:t>Video Camera</a:t>
            </a:r>
            <a:r>
              <a:rPr lang="en-US" sz="2400" b="1" dirty="0" smtClean="0">
                <a:solidFill>
                  <a:srgbClr val="FF0000"/>
                </a:solidFill>
                <a:latin typeface="NikoshBAN" panose="02000000000000000000" pitchFamily="2" charset="0"/>
                <a:cs typeface="NikoshBAN" panose="02000000000000000000" pitchFamily="2" charset="0"/>
              </a:rPr>
              <a:t>)</a:t>
            </a:r>
            <a:r>
              <a:rPr lang="en-US" sz="2400" b="1" dirty="0" smtClean="0">
                <a:solidFill>
                  <a:srgbClr val="0000FF"/>
                </a:solidFill>
                <a:latin typeface="NikoshBAN" panose="02000000000000000000" pitchFamily="2" charset="0"/>
                <a:cs typeface="NikoshBAN" panose="02000000000000000000" pitchFamily="2" charset="0"/>
              </a:rPr>
              <a:t>:</a:t>
            </a:r>
            <a:r>
              <a:rPr lang="bn-BD" sz="2400" b="1" dirty="0" smtClean="0">
                <a:solidFill>
                  <a:srgbClr val="0000FF"/>
                </a:solidFill>
                <a:latin typeface="NikoshBAN" panose="02000000000000000000" pitchFamily="2" charset="0"/>
                <a:cs typeface="NikoshBAN" panose="02000000000000000000" pitchFamily="2" charset="0"/>
              </a:rPr>
              <a:t> </a:t>
            </a:r>
          </a:p>
          <a:p>
            <a:r>
              <a:rPr lang="bn-BD" sz="2400" b="1" dirty="0">
                <a:latin typeface="NikoshBAN" panose="02000000000000000000" pitchFamily="2" charset="0"/>
                <a:cs typeface="NikoshBAN" panose="02000000000000000000" pitchFamily="2" charset="0"/>
              </a:rPr>
              <a:t>ভিডিও ক্যামেরা দ্বারা ভিডিও করে </a:t>
            </a:r>
            <a:r>
              <a:rPr lang="bn-BD" sz="2400" b="1" dirty="0" smtClean="0">
                <a:latin typeface="NikoshBAN" panose="02000000000000000000" pitchFamily="2" charset="0"/>
                <a:cs typeface="NikoshBAN" panose="02000000000000000000" pitchFamily="2" charset="0"/>
              </a:rPr>
              <a:t>কম্পিউটারে </a:t>
            </a:r>
            <a:r>
              <a:rPr lang="bn-BD" sz="2400" b="1" dirty="0">
                <a:latin typeface="NikoshBAN" panose="02000000000000000000" pitchFamily="2" charset="0"/>
                <a:cs typeface="NikoshBAN" panose="02000000000000000000" pitchFamily="2" charset="0"/>
              </a:rPr>
              <a:t>প্রবেশ </a:t>
            </a:r>
            <a:r>
              <a:rPr lang="bn-BD" sz="2400" b="1" dirty="0" smtClean="0">
                <a:latin typeface="NikoshBAN" panose="02000000000000000000" pitchFamily="2" charset="0"/>
                <a:cs typeface="NikoshBAN" panose="02000000000000000000" pitchFamily="2" charset="0"/>
              </a:rPr>
              <a:t>করানো </a:t>
            </a:r>
            <a:r>
              <a:rPr lang="bn-BD" sz="2400" b="1" dirty="0">
                <a:latin typeface="NikoshBAN" panose="02000000000000000000" pitchFamily="2" charset="0"/>
                <a:cs typeface="NikoshBAN" panose="02000000000000000000" pitchFamily="2" charset="0"/>
              </a:rPr>
              <a:t>হয় এবং তা দিয়ে </a:t>
            </a:r>
            <a:endParaRPr lang="bn-BD" sz="2400" b="1" dirty="0" smtClean="0">
              <a:latin typeface="NikoshBAN" panose="02000000000000000000" pitchFamily="2" charset="0"/>
              <a:cs typeface="NikoshBAN" panose="02000000000000000000" pitchFamily="2" charset="0"/>
            </a:endParaRPr>
          </a:p>
          <a:p>
            <a:r>
              <a:rPr lang="bn-BD" sz="2400" b="1" dirty="0" smtClean="0">
                <a:latin typeface="NikoshBAN" panose="02000000000000000000" pitchFamily="2" charset="0"/>
                <a:cs typeface="NikoshBAN" panose="02000000000000000000" pitchFamily="2" charset="0"/>
              </a:rPr>
              <a:t>ভিডিও বা ছবি </a:t>
            </a:r>
            <a:r>
              <a:rPr lang="bn-BD" sz="2400" b="1" dirty="0">
                <a:latin typeface="NikoshBAN" panose="02000000000000000000" pitchFamily="2" charset="0"/>
                <a:cs typeface="NikoshBAN" panose="02000000000000000000" pitchFamily="2" charset="0"/>
              </a:rPr>
              <a:t>সম্পাদনার </a:t>
            </a:r>
            <a:r>
              <a:rPr lang="bn-BD" sz="2400" b="1" dirty="0" smtClean="0">
                <a:latin typeface="NikoshBAN" panose="02000000000000000000" pitchFamily="2" charset="0"/>
                <a:cs typeface="NikoshBAN" panose="02000000000000000000" pitchFamily="2" charset="0"/>
              </a:rPr>
              <a:t>কাজসহ </a:t>
            </a:r>
            <a:r>
              <a:rPr lang="bn-BD" sz="2400" b="1" dirty="0">
                <a:latin typeface="NikoshBAN" panose="02000000000000000000" pitchFamily="2" charset="0"/>
                <a:cs typeface="NikoshBAN" panose="02000000000000000000" pitchFamily="2" charset="0"/>
              </a:rPr>
              <a:t>গবেষণার </a:t>
            </a:r>
            <a:r>
              <a:rPr lang="bn-BD" sz="2400" b="1" dirty="0" smtClean="0">
                <a:latin typeface="NikoshBAN" panose="02000000000000000000" pitchFamily="2" charset="0"/>
                <a:cs typeface="NikoshBAN" panose="02000000000000000000" pitchFamily="2" charset="0"/>
              </a:rPr>
              <a:t>বিভিন্ন কাজ </a:t>
            </a:r>
            <a:r>
              <a:rPr lang="bn-BD" sz="2400" b="1" dirty="0">
                <a:latin typeface="NikoshBAN" panose="02000000000000000000" pitchFamily="2" charset="0"/>
                <a:cs typeface="NikoshBAN" panose="02000000000000000000" pitchFamily="2" charset="0"/>
              </a:rPr>
              <a:t>করা হয়। তাই </a:t>
            </a:r>
            <a:r>
              <a:rPr lang="bn-BD" sz="2400" b="1" dirty="0" smtClean="0">
                <a:latin typeface="NikoshBAN" panose="02000000000000000000" pitchFamily="2" charset="0"/>
                <a:cs typeface="NikoshBAN" panose="02000000000000000000" pitchFamily="2" charset="0"/>
              </a:rPr>
              <a:t>ভিডিও</a:t>
            </a:r>
          </a:p>
          <a:p>
            <a:r>
              <a:rPr lang="bn-BD" sz="2400" b="1" dirty="0" smtClean="0">
                <a:latin typeface="NikoshBAN" panose="02000000000000000000" pitchFamily="2" charset="0"/>
                <a:cs typeface="NikoshBAN" panose="02000000000000000000" pitchFamily="2" charset="0"/>
              </a:rPr>
              <a:t>ক্যামেরাও </a:t>
            </a:r>
            <a:r>
              <a:rPr lang="bn-BD" sz="2400" b="1" dirty="0">
                <a:latin typeface="NikoshBAN" panose="02000000000000000000" pitchFamily="2" charset="0"/>
                <a:cs typeface="NikoshBAN" panose="02000000000000000000" pitchFamily="2" charset="0"/>
              </a:rPr>
              <a:t>কম্পিউটারের </a:t>
            </a:r>
            <a:r>
              <a:rPr lang="bn-BD" sz="2400" b="1" dirty="0" smtClean="0">
                <a:latin typeface="NikoshBAN" panose="02000000000000000000" pitchFamily="2" charset="0"/>
                <a:cs typeface="NikoshBAN" panose="02000000000000000000" pitchFamily="2" charset="0"/>
              </a:rPr>
              <a:t>ইনপুট </a:t>
            </a:r>
            <a:r>
              <a:rPr lang="bn-BD" sz="2400" b="1" dirty="0">
                <a:latin typeface="NikoshBAN" panose="02000000000000000000" pitchFamily="2" charset="0"/>
                <a:cs typeface="NikoshBAN" panose="02000000000000000000" pitchFamily="2" charset="0"/>
              </a:rPr>
              <a:t>ডিভাইস</a:t>
            </a:r>
            <a:r>
              <a:rPr lang="bn-BD" sz="2400" b="1" dirty="0" smtClean="0">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p:txBody>
      </p:sp>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3197602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7" y="-19468"/>
            <a:ext cx="9140483" cy="1311933"/>
          </a:xfrm>
          <a:prstGeom prst="rect">
            <a:avLst/>
          </a:prstGeom>
        </p:spPr>
      </p:pic>
      <p:sp>
        <p:nvSpPr>
          <p:cNvPr id="6" name="Rectangle 5"/>
          <p:cNvSpPr/>
          <p:nvPr/>
        </p:nvSpPr>
        <p:spPr>
          <a:xfrm>
            <a:off x="3138797" y="3040189"/>
            <a:ext cx="4040813" cy="853336"/>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smtClean="0">
                <a:ln/>
                <a:solidFill>
                  <a:srgbClr val="FF0000"/>
                </a:solidFill>
                <a:latin typeface="NikoshBAN" panose="02000000000000000000" pitchFamily="2" charset="0"/>
                <a:cs typeface="NikoshBAN" panose="02000000000000000000" pitchFamily="2" charset="0"/>
              </a:rPr>
              <a:t>তথ্য ও যোগাযোগ</a:t>
            </a:r>
            <a:r>
              <a:rPr lang="en-US" sz="5400" b="1" dirty="0" smtClean="0">
                <a:ln/>
                <a:solidFill>
                  <a:srgbClr val="FF0000"/>
                </a:solidFill>
                <a:latin typeface="NikoshBAN" panose="02000000000000000000" pitchFamily="2" charset="0"/>
                <a:cs typeface="NikoshBAN" panose="02000000000000000000" pitchFamily="2" charset="0"/>
              </a:rPr>
              <a:t> </a:t>
            </a:r>
            <a:r>
              <a:rPr lang="en-US" sz="5400" b="1" dirty="0" err="1">
                <a:ln/>
                <a:solidFill>
                  <a:srgbClr val="FF0000"/>
                </a:solidFill>
                <a:latin typeface="NikoshBAN" panose="02000000000000000000" pitchFamily="2" charset="0"/>
                <a:cs typeface="NikoshBAN" panose="02000000000000000000" pitchFamily="2" charset="0"/>
              </a:rPr>
              <a:t>ক্লাসে</a:t>
            </a:r>
            <a:endParaRPr lang="en-US" sz="5400" b="1" dirty="0">
              <a:ln/>
              <a:solidFill>
                <a:srgbClr val="FF0000"/>
              </a:solidFill>
              <a:latin typeface="NikoshBAN" panose="02000000000000000000" pitchFamily="2" charset="0"/>
              <a:cs typeface="NikoshBAN" panose="02000000000000000000" pitchFamily="2" charset="0"/>
            </a:endParaRPr>
          </a:p>
        </p:txBody>
      </p:sp>
      <p:sp>
        <p:nvSpPr>
          <p:cNvPr id="8" name="Rectangle 7"/>
          <p:cNvSpPr/>
          <p:nvPr/>
        </p:nvSpPr>
        <p:spPr>
          <a:xfrm>
            <a:off x="4924455" y="4565451"/>
            <a:ext cx="4113033" cy="1050006"/>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smtClean="0">
                <a:ln/>
                <a:solidFill>
                  <a:srgbClr val="FF0000"/>
                </a:solidFill>
                <a:latin typeface="NikoshBAN" panose="02000000000000000000" pitchFamily="2" charset="0"/>
                <a:cs typeface="NikoshBAN" panose="02000000000000000000" pitchFamily="2" charset="0"/>
              </a:rPr>
              <a:t>সকলকে</a:t>
            </a:r>
            <a:r>
              <a:rPr lang="en-US" sz="5400" b="1" dirty="0" smtClean="0">
                <a:ln/>
                <a:solidFill>
                  <a:srgbClr val="FF0000"/>
                </a:solidFill>
                <a:latin typeface="NikoshBAN" panose="02000000000000000000" pitchFamily="2" charset="0"/>
                <a:cs typeface="NikoshBAN" panose="02000000000000000000" pitchFamily="2" charset="0"/>
              </a:rPr>
              <a:t> </a:t>
            </a:r>
            <a:r>
              <a:rPr lang="en-US" sz="5400" b="1" dirty="0" err="1" smtClean="0">
                <a:ln/>
                <a:solidFill>
                  <a:srgbClr val="FF0000"/>
                </a:solidFill>
                <a:latin typeface="NikoshBAN" panose="02000000000000000000" pitchFamily="2" charset="0"/>
                <a:cs typeface="NikoshBAN" panose="02000000000000000000" pitchFamily="2" charset="0"/>
              </a:rPr>
              <a:t>অনেক</a:t>
            </a:r>
            <a:r>
              <a:rPr lang="en-US" sz="5400" b="1" dirty="0" smtClean="0">
                <a:ln/>
                <a:solidFill>
                  <a:srgbClr val="FF0000"/>
                </a:solidFill>
                <a:latin typeface="NikoshBAN" panose="02000000000000000000" pitchFamily="2" charset="0"/>
                <a:cs typeface="NikoshBAN" panose="02000000000000000000" pitchFamily="2" charset="0"/>
              </a:rPr>
              <a:t> </a:t>
            </a:r>
            <a:r>
              <a:rPr lang="en-US" sz="5400" b="1" dirty="0" err="1" smtClean="0">
                <a:ln/>
                <a:solidFill>
                  <a:srgbClr val="FF0000"/>
                </a:solidFill>
                <a:latin typeface="NikoshBAN" panose="02000000000000000000" pitchFamily="2" charset="0"/>
                <a:cs typeface="NikoshBAN" panose="02000000000000000000" pitchFamily="2" charset="0"/>
              </a:rPr>
              <a:t>অনেক</a:t>
            </a:r>
            <a:r>
              <a:rPr lang="en-US" sz="5400" b="1" dirty="0" smtClean="0">
                <a:ln/>
                <a:solidFill>
                  <a:srgbClr val="FF0000"/>
                </a:solidFill>
                <a:latin typeface="NikoshBAN" panose="02000000000000000000" pitchFamily="2" charset="0"/>
                <a:cs typeface="NikoshBAN" panose="02000000000000000000" pitchFamily="2" charset="0"/>
              </a:rPr>
              <a:t> </a:t>
            </a:r>
            <a:r>
              <a:rPr lang="en-US" sz="5400" b="1" dirty="0" err="1" smtClean="0">
                <a:ln/>
                <a:solidFill>
                  <a:srgbClr val="FF0000"/>
                </a:solidFill>
                <a:latin typeface="NikoshBAN" panose="02000000000000000000" pitchFamily="2" charset="0"/>
                <a:cs typeface="NikoshBAN" panose="02000000000000000000" pitchFamily="2" charset="0"/>
              </a:rPr>
              <a:t>শুভেচ্ছা</a:t>
            </a:r>
            <a:endParaRPr lang="en-US" sz="5400" b="1" cap="none" spc="0" dirty="0">
              <a:ln/>
              <a:solidFill>
                <a:srgbClr val="FF0000"/>
              </a:solidFill>
              <a:effectLst/>
              <a:latin typeface="NikoshBAN" panose="02000000000000000000" pitchFamily="2" charset="0"/>
              <a:cs typeface="NikoshBAN" panose="02000000000000000000" pitchFamily="2" charset="0"/>
            </a:endParaRPr>
          </a:p>
        </p:txBody>
      </p:sp>
      <p:sp>
        <p:nvSpPr>
          <p:cNvPr id="9" name="Rounded Rectangle 8">
            <a:hlinkClick r:id="rId5" action="ppaction://hlinksldjump"/>
          </p:cNvPr>
          <p:cNvSpPr/>
          <p:nvPr/>
        </p:nvSpPr>
        <p:spPr>
          <a:xfrm>
            <a:off x="600113" y="1536286"/>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panose="02000000000000000000" pitchFamily="2" charset="0"/>
                <a:cs typeface="NikoshBAN" panose="02000000000000000000" pitchFamily="2" charset="0"/>
              </a:rPr>
              <a:t>পরিচিতি</a:t>
            </a:r>
            <a:endParaRPr lang="en-US" b="1" dirty="0">
              <a:solidFill>
                <a:schemeClr val="tx1"/>
              </a:solidFill>
              <a:latin typeface="NikoshBAN" panose="02000000000000000000" pitchFamily="2" charset="0"/>
              <a:cs typeface="NikoshBAN" panose="02000000000000000000" pitchFamily="2" charset="0"/>
            </a:endParaRPr>
          </a:p>
        </p:txBody>
      </p:sp>
      <p:sp>
        <p:nvSpPr>
          <p:cNvPr id="10" name="Rounded Rectangle 9">
            <a:hlinkClick r:id="rId6" action="ppaction://hlinksldjump"/>
          </p:cNvPr>
          <p:cNvSpPr/>
          <p:nvPr/>
        </p:nvSpPr>
        <p:spPr>
          <a:xfrm>
            <a:off x="2078284" y="1536286"/>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panose="02000000000000000000" pitchFamily="2" charset="0"/>
                <a:cs typeface="NikoshBAN" panose="02000000000000000000" pitchFamily="2" charset="0"/>
              </a:rPr>
              <a:t>পাঠ</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ঘোষনা</a:t>
            </a:r>
            <a:endParaRPr lang="en-US" b="1" dirty="0">
              <a:solidFill>
                <a:schemeClr val="tx1"/>
              </a:solidFill>
              <a:latin typeface="NikoshBAN" panose="02000000000000000000" pitchFamily="2" charset="0"/>
              <a:cs typeface="NikoshBAN" panose="02000000000000000000" pitchFamily="2" charset="0"/>
            </a:endParaRPr>
          </a:p>
        </p:txBody>
      </p:sp>
      <p:sp>
        <p:nvSpPr>
          <p:cNvPr id="11" name="Rounded Rectangle 10">
            <a:hlinkClick r:id="rId7" action="ppaction://hlinksldjump"/>
          </p:cNvPr>
          <p:cNvSpPr/>
          <p:nvPr/>
        </p:nvSpPr>
        <p:spPr>
          <a:xfrm>
            <a:off x="3556455" y="1536286"/>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panose="02000000000000000000" pitchFamily="2" charset="0"/>
                <a:cs typeface="NikoshBAN" panose="02000000000000000000" pitchFamily="2" charset="0"/>
              </a:rPr>
              <a:t>শিখন</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ফল</a:t>
            </a:r>
            <a:endParaRPr lang="en-US" b="1" dirty="0">
              <a:solidFill>
                <a:schemeClr val="tx1"/>
              </a:solidFill>
              <a:latin typeface="NikoshBAN" panose="02000000000000000000" pitchFamily="2" charset="0"/>
              <a:cs typeface="NikoshBAN" panose="02000000000000000000" pitchFamily="2" charset="0"/>
            </a:endParaRPr>
          </a:p>
        </p:txBody>
      </p:sp>
      <p:sp>
        <p:nvSpPr>
          <p:cNvPr id="12" name="Rounded Rectangle 11">
            <a:hlinkClick r:id="rId8" action="ppaction://hlinksldjump"/>
          </p:cNvPr>
          <p:cNvSpPr/>
          <p:nvPr/>
        </p:nvSpPr>
        <p:spPr>
          <a:xfrm>
            <a:off x="5034626" y="1536286"/>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panose="02000000000000000000" pitchFamily="2" charset="0"/>
                <a:cs typeface="NikoshBAN" panose="02000000000000000000" pitchFamily="2" charset="0"/>
              </a:rPr>
              <a:t>বাড়ির</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কাজ</a:t>
            </a:r>
            <a:endParaRPr lang="en-US" b="1" dirty="0">
              <a:solidFill>
                <a:schemeClr val="tx1"/>
              </a:solidFill>
              <a:latin typeface="NikoshBAN" panose="02000000000000000000" pitchFamily="2" charset="0"/>
              <a:cs typeface="NikoshBAN" panose="02000000000000000000" pitchFamily="2" charset="0"/>
            </a:endParaRPr>
          </a:p>
        </p:txBody>
      </p:sp>
      <p:sp>
        <p:nvSpPr>
          <p:cNvPr id="13" name="Rounded Rectangle 12">
            <a:hlinkClick r:id="rId9" action="ppaction://hlinksldjump"/>
          </p:cNvPr>
          <p:cNvSpPr/>
          <p:nvPr/>
        </p:nvSpPr>
        <p:spPr>
          <a:xfrm>
            <a:off x="6512796" y="1536286"/>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panose="02000000000000000000" pitchFamily="2" charset="0"/>
                <a:cs typeface="NikoshBAN" panose="02000000000000000000" pitchFamily="2" charset="0"/>
              </a:rPr>
              <a:t>সমাপ্তি</a:t>
            </a:r>
            <a:endParaRPr lang="en-US" b="1" dirty="0">
              <a:solidFill>
                <a:schemeClr val="tx1"/>
              </a:solidFill>
              <a:latin typeface="NikoshBAN" panose="02000000000000000000" pitchFamily="2" charset="0"/>
              <a:cs typeface="NikoshBAN" panose="02000000000000000000" pitchFamily="2" charset="0"/>
            </a:endParaRPr>
          </a:p>
        </p:txBody>
      </p:sp>
      <p:sp>
        <p:nvSpPr>
          <p:cNvPr id="14" name="Rounded Rectangle 13">
            <a:hlinkClick r:id="rId10" action="ppaction://hlinksldjump"/>
          </p:cNvPr>
          <p:cNvSpPr/>
          <p:nvPr/>
        </p:nvSpPr>
        <p:spPr>
          <a:xfrm>
            <a:off x="600113" y="2040882"/>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panose="02000000000000000000" pitchFamily="2" charset="0"/>
                <a:cs typeface="NikoshBAN" panose="02000000000000000000" pitchFamily="2" charset="0"/>
              </a:rPr>
              <a:t>আবহ</a:t>
            </a:r>
            <a:endParaRPr lang="en-US" b="1" dirty="0">
              <a:solidFill>
                <a:schemeClr val="tx1"/>
              </a:solidFill>
              <a:latin typeface="NikoshBAN" panose="02000000000000000000" pitchFamily="2" charset="0"/>
              <a:cs typeface="NikoshBAN" panose="02000000000000000000" pitchFamily="2" charset="0"/>
            </a:endParaRPr>
          </a:p>
        </p:txBody>
      </p:sp>
      <p:sp>
        <p:nvSpPr>
          <p:cNvPr id="15" name="Rounded Rectangle 14">
            <a:hlinkClick r:id="rId11" action="ppaction://hlinksldjump"/>
          </p:cNvPr>
          <p:cNvSpPr/>
          <p:nvPr/>
        </p:nvSpPr>
        <p:spPr>
          <a:xfrm>
            <a:off x="600113" y="2500107"/>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panose="02000000000000000000" pitchFamily="2" charset="0"/>
                <a:cs typeface="NikoshBAN" panose="02000000000000000000" pitchFamily="2" charset="0"/>
              </a:rPr>
              <a:t>পাঠ</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উপস্থাপন</a:t>
            </a:r>
            <a:r>
              <a:rPr lang="en-US" b="1" dirty="0" smtClean="0">
                <a:solidFill>
                  <a:schemeClr val="tx1"/>
                </a:solidFill>
                <a:latin typeface="NikoshBAN" panose="02000000000000000000" pitchFamily="2" charset="0"/>
                <a:cs typeface="NikoshBAN" panose="02000000000000000000" pitchFamily="2" charset="0"/>
              </a:rPr>
              <a:t>-১</a:t>
            </a:r>
            <a:endParaRPr lang="en-US" b="1" dirty="0">
              <a:solidFill>
                <a:schemeClr val="tx1"/>
              </a:solidFill>
              <a:latin typeface="NikoshBAN" panose="02000000000000000000" pitchFamily="2" charset="0"/>
              <a:cs typeface="NikoshBAN" panose="02000000000000000000" pitchFamily="2" charset="0"/>
            </a:endParaRPr>
          </a:p>
        </p:txBody>
      </p:sp>
      <p:sp>
        <p:nvSpPr>
          <p:cNvPr id="16" name="Rounded Rectangle 15">
            <a:hlinkClick r:id="rId12" action="ppaction://hlinksldjump"/>
          </p:cNvPr>
          <p:cNvSpPr/>
          <p:nvPr/>
        </p:nvSpPr>
        <p:spPr>
          <a:xfrm>
            <a:off x="600113" y="3418557"/>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panose="02000000000000000000" pitchFamily="2" charset="0"/>
                <a:cs typeface="NikoshBAN" panose="02000000000000000000" pitchFamily="2" charset="0"/>
              </a:rPr>
              <a:t>পাঠ</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উপস্থাপন</a:t>
            </a:r>
            <a:r>
              <a:rPr lang="en-US" b="1" dirty="0" smtClean="0">
                <a:solidFill>
                  <a:schemeClr val="tx1"/>
                </a:solidFill>
                <a:latin typeface="NikoshBAN" panose="02000000000000000000" pitchFamily="2" charset="0"/>
                <a:cs typeface="NikoshBAN" panose="02000000000000000000" pitchFamily="2" charset="0"/>
              </a:rPr>
              <a:t>-২</a:t>
            </a:r>
            <a:endParaRPr lang="en-US" b="1" dirty="0">
              <a:solidFill>
                <a:schemeClr val="tx1"/>
              </a:solidFill>
              <a:latin typeface="NikoshBAN" panose="02000000000000000000" pitchFamily="2" charset="0"/>
              <a:cs typeface="NikoshBAN" panose="02000000000000000000" pitchFamily="2" charset="0"/>
            </a:endParaRPr>
          </a:p>
        </p:txBody>
      </p:sp>
      <p:sp>
        <p:nvSpPr>
          <p:cNvPr id="18" name="Rounded Rectangle 17">
            <a:hlinkClick r:id="rId13" action="ppaction://hlinksldjump"/>
          </p:cNvPr>
          <p:cNvSpPr/>
          <p:nvPr/>
        </p:nvSpPr>
        <p:spPr>
          <a:xfrm>
            <a:off x="600113" y="4796232"/>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panose="02000000000000000000" pitchFamily="2" charset="0"/>
                <a:cs typeface="NikoshBAN" panose="02000000000000000000" pitchFamily="2" charset="0"/>
              </a:rPr>
              <a:t>পাঠ</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উপস্থাপন</a:t>
            </a:r>
            <a:r>
              <a:rPr lang="en-US" b="1" dirty="0" smtClean="0">
                <a:solidFill>
                  <a:schemeClr val="tx1"/>
                </a:solidFill>
                <a:latin typeface="NikoshBAN" panose="02000000000000000000" pitchFamily="2" charset="0"/>
                <a:cs typeface="NikoshBAN" panose="02000000000000000000" pitchFamily="2" charset="0"/>
              </a:rPr>
              <a:t>-</a:t>
            </a:r>
            <a:r>
              <a:rPr lang="bn-BD" b="1" dirty="0" smtClean="0">
                <a:solidFill>
                  <a:schemeClr val="tx1"/>
                </a:solidFill>
                <a:latin typeface="NikoshBAN" panose="02000000000000000000" pitchFamily="2" charset="0"/>
                <a:cs typeface="NikoshBAN" panose="02000000000000000000" pitchFamily="2" charset="0"/>
              </a:rPr>
              <a:t>৪</a:t>
            </a:r>
            <a:endParaRPr lang="en-US" b="1" dirty="0">
              <a:solidFill>
                <a:schemeClr val="tx1"/>
              </a:solidFill>
              <a:latin typeface="NikoshBAN" panose="02000000000000000000" pitchFamily="2" charset="0"/>
              <a:cs typeface="NikoshBAN" panose="02000000000000000000" pitchFamily="2" charset="0"/>
            </a:endParaRPr>
          </a:p>
        </p:txBody>
      </p:sp>
      <p:sp>
        <p:nvSpPr>
          <p:cNvPr id="20" name="Rounded Rectangle 19">
            <a:hlinkClick r:id="rId14" action="ppaction://hlinksldjump"/>
          </p:cNvPr>
          <p:cNvSpPr/>
          <p:nvPr/>
        </p:nvSpPr>
        <p:spPr>
          <a:xfrm>
            <a:off x="600113" y="2959332"/>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panose="02000000000000000000" pitchFamily="2" charset="0"/>
                <a:cs typeface="NikoshBAN" panose="02000000000000000000" pitchFamily="2" charset="0"/>
              </a:rPr>
              <a:t>একক</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কাজ</a:t>
            </a:r>
            <a:endParaRPr lang="en-US" b="1" dirty="0">
              <a:solidFill>
                <a:schemeClr val="tx1"/>
              </a:solidFill>
              <a:latin typeface="NikoshBAN" panose="02000000000000000000" pitchFamily="2" charset="0"/>
              <a:cs typeface="NikoshBAN" panose="02000000000000000000" pitchFamily="2" charset="0"/>
            </a:endParaRPr>
          </a:p>
        </p:txBody>
      </p:sp>
      <p:sp>
        <p:nvSpPr>
          <p:cNvPr id="21" name="Rounded Rectangle 20">
            <a:hlinkClick r:id="rId15" action="ppaction://hlinksldjump"/>
          </p:cNvPr>
          <p:cNvSpPr/>
          <p:nvPr/>
        </p:nvSpPr>
        <p:spPr>
          <a:xfrm>
            <a:off x="600113" y="3877782"/>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জোড়ায়</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কাজ</a:t>
            </a:r>
            <a:endParaRPr lang="en-US" b="1" dirty="0">
              <a:solidFill>
                <a:schemeClr val="tx1"/>
              </a:solidFill>
              <a:latin typeface="NikoshBAN" panose="02000000000000000000" pitchFamily="2" charset="0"/>
              <a:cs typeface="NikoshBAN" panose="02000000000000000000" pitchFamily="2" charset="0"/>
            </a:endParaRPr>
          </a:p>
        </p:txBody>
      </p:sp>
      <p:sp>
        <p:nvSpPr>
          <p:cNvPr id="22" name="Rounded Rectangle 21">
            <a:hlinkClick r:id="rId16" action="ppaction://hlinksldjump"/>
          </p:cNvPr>
          <p:cNvSpPr/>
          <p:nvPr/>
        </p:nvSpPr>
        <p:spPr>
          <a:xfrm>
            <a:off x="600113" y="5255457"/>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দলীয়</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কাজ</a:t>
            </a:r>
            <a:endParaRPr lang="en-US" b="1" dirty="0">
              <a:solidFill>
                <a:schemeClr val="tx1"/>
              </a:solidFill>
              <a:latin typeface="NikoshBAN" panose="02000000000000000000" pitchFamily="2" charset="0"/>
              <a:cs typeface="NikoshBAN" panose="02000000000000000000" pitchFamily="2" charset="0"/>
            </a:endParaRPr>
          </a:p>
        </p:txBody>
      </p:sp>
      <p:sp>
        <p:nvSpPr>
          <p:cNvPr id="23" name="Rounded Rectangle 22">
            <a:hlinkClick r:id="rId17" action="ppaction://hlinksldjump"/>
          </p:cNvPr>
          <p:cNvSpPr/>
          <p:nvPr/>
        </p:nvSpPr>
        <p:spPr>
          <a:xfrm>
            <a:off x="600113" y="5714681"/>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মূল্যায়ন</a:t>
            </a:r>
            <a:endParaRPr lang="en-US" b="1" dirty="0">
              <a:solidFill>
                <a:schemeClr val="tx1"/>
              </a:solidFill>
              <a:latin typeface="NikoshBAN" panose="02000000000000000000" pitchFamily="2" charset="0"/>
              <a:cs typeface="NikoshBAN" panose="02000000000000000000" pitchFamily="2" charset="0"/>
            </a:endParaRPr>
          </a:p>
        </p:txBody>
      </p:sp>
      <p:pic>
        <p:nvPicPr>
          <p:cNvPr id="24" name="Picture 23">
            <a:hlinkClick r:id="rId18"/>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96796" y="-2706"/>
            <a:ext cx="1687938" cy="988649"/>
          </a:xfrm>
          <a:prstGeom prst="rect">
            <a:avLst/>
          </a:prstGeom>
        </p:spPr>
      </p:pic>
      <p:sp>
        <p:nvSpPr>
          <p:cNvPr id="25" name="Rounded Rectangle 24">
            <a:hlinkClick r:id="rId20" action="ppaction://hlinksldjump"/>
          </p:cNvPr>
          <p:cNvSpPr/>
          <p:nvPr/>
        </p:nvSpPr>
        <p:spPr>
          <a:xfrm>
            <a:off x="600113" y="4337007"/>
            <a:ext cx="1368000" cy="360000"/>
          </a:xfrm>
          <a:prstGeom prst="roundRect">
            <a:avLst/>
          </a:prstGeom>
          <a:noFill/>
          <a:ln w="127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NikoshBAN" panose="02000000000000000000" pitchFamily="2" charset="0"/>
                <a:cs typeface="NikoshBAN" panose="02000000000000000000" pitchFamily="2" charset="0"/>
              </a:rPr>
              <a:t>পাঠ</a:t>
            </a:r>
            <a:r>
              <a:rPr lang="en-US" b="1" dirty="0" smtClean="0">
                <a:solidFill>
                  <a:schemeClr val="tx1"/>
                </a:solidFill>
                <a:latin typeface="NikoshBAN" panose="02000000000000000000" pitchFamily="2" charset="0"/>
                <a:cs typeface="NikoshBAN" panose="02000000000000000000" pitchFamily="2" charset="0"/>
              </a:rPr>
              <a:t> </a:t>
            </a:r>
            <a:r>
              <a:rPr lang="en-US" b="1" dirty="0" err="1" smtClean="0">
                <a:solidFill>
                  <a:schemeClr val="tx1"/>
                </a:solidFill>
                <a:latin typeface="NikoshBAN" panose="02000000000000000000" pitchFamily="2" charset="0"/>
                <a:cs typeface="NikoshBAN" panose="02000000000000000000" pitchFamily="2" charset="0"/>
              </a:rPr>
              <a:t>উপস্থাপন</a:t>
            </a:r>
            <a:r>
              <a:rPr lang="en-US" b="1" dirty="0" smtClean="0">
                <a:solidFill>
                  <a:schemeClr val="tx1"/>
                </a:solidFill>
                <a:latin typeface="NikoshBAN" panose="02000000000000000000" pitchFamily="2" charset="0"/>
                <a:cs typeface="NikoshBAN" panose="02000000000000000000" pitchFamily="2" charset="0"/>
              </a:rPr>
              <a:t>-</a:t>
            </a:r>
            <a:r>
              <a:rPr lang="bn-BD" b="1" dirty="0" smtClean="0">
                <a:solidFill>
                  <a:schemeClr val="tx1"/>
                </a:solidFill>
                <a:latin typeface="NikoshBAN" panose="02000000000000000000" pitchFamily="2" charset="0"/>
                <a:cs typeface="NikoshBAN" panose="02000000000000000000" pitchFamily="2" charset="0"/>
              </a:rPr>
              <a:t>৩</a:t>
            </a:r>
            <a:endParaRPr lang="en-US" b="1" dirty="0">
              <a:solidFill>
                <a:schemeClr val="tx1"/>
              </a:solidFill>
              <a:latin typeface="NikoshBAN" panose="02000000000000000000" pitchFamily="2" charset="0"/>
              <a:cs typeface="NikoshBAN" panose="02000000000000000000" pitchFamily="2" charset="0"/>
            </a:endParaRPr>
          </a:p>
        </p:txBody>
      </p:sp>
      <p:pic>
        <p:nvPicPr>
          <p:cNvPr id="26" name="Picture 2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6200000">
            <a:off x="2257165" y="4541406"/>
            <a:ext cx="2768621" cy="1864566"/>
          </a:xfrm>
          <a:prstGeom prst="rect">
            <a:avLst/>
          </a:prstGeom>
        </p:spPr>
      </p:pic>
    </p:spTree>
    <p:extLst>
      <p:ext uri="{BB962C8B-B14F-4D97-AF65-F5344CB8AC3E}">
        <p14:creationId xmlns:p14="http://schemas.microsoft.com/office/powerpoint/2010/main" val="344535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876" y="297288"/>
            <a:ext cx="4233334" cy="3463637"/>
          </a:xfrm>
          <a:prstGeom prst="rect">
            <a:avLst/>
          </a:prstGeom>
          <a:ln w="88900" cap="sq" cmpd="thickThin">
            <a:noFill/>
            <a:prstDash val="solid"/>
            <a:miter lim="800000"/>
          </a:ln>
          <a:effectLst/>
          <a:scene3d>
            <a:camera prst="orthographicFront">
              <a:rot lat="0" lon="0" rev="0"/>
            </a:camera>
            <a:lightRig rig="contrasting" dir="t">
              <a:rot lat="0" lon="0" rev="7800000"/>
            </a:lightRig>
          </a:scene3d>
          <a:sp3d>
            <a:bevelT w="139700" h="139700"/>
          </a:sp3d>
        </p:spPr>
      </p:pic>
      <p:sp>
        <p:nvSpPr>
          <p:cNvPr id="5" name="TextBox 4"/>
          <p:cNvSpPr txBox="1"/>
          <p:nvPr/>
        </p:nvSpPr>
        <p:spPr>
          <a:xfrm>
            <a:off x="519821" y="3745460"/>
            <a:ext cx="8096250" cy="2554545"/>
          </a:xfrm>
          <a:prstGeom prst="rect">
            <a:avLst/>
          </a:prstGeom>
          <a:noFill/>
          <a:ln>
            <a:solidFill>
              <a:srgbClr val="00B0F0"/>
            </a:solidFill>
          </a:ln>
        </p:spPr>
        <p:txBody>
          <a:bodyPr wrap="square" rtlCol="0">
            <a:spAutoFit/>
          </a:bodyPr>
          <a:lstStyle/>
          <a:p>
            <a:pPr algn="just"/>
            <a:r>
              <a:rPr lang="bn-BD" sz="3200" b="1" dirty="0" smtClean="0">
                <a:solidFill>
                  <a:srgbClr val="0000FF"/>
                </a:solidFill>
                <a:latin typeface="NikoshBAN" panose="02000000000000000000" pitchFamily="2" charset="0"/>
                <a:cs typeface="NikoshBAN" panose="02000000000000000000" pitchFamily="2" charset="0"/>
              </a:rPr>
              <a:t>মাইক্রোফোন</a:t>
            </a:r>
            <a:r>
              <a:rPr lang="en-US" sz="3200" b="1" dirty="0" smtClean="0">
                <a:solidFill>
                  <a:srgbClr val="0000FF"/>
                </a:solidFill>
                <a:latin typeface="NikoshBAN" panose="02000000000000000000" pitchFamily="2" charset="0"/>
                <a:cs typeface="NikoshBAN" panose="02000000000000000000" pitchFamily="2" charset="0"/>
              </a:rPr>
              <a:t> </a:t>
            </a:r>
            <a:r>
              <a:rPr lang="en-US" sz="3200" b="1" dirty="0" smtClean="0">
                <a:solidFill>
                  <a:srgbClr val="FF0000"/>
                </a:solidFill>
                <a:latin typeface="NikoshBAN" panose="02000000000000000000" pitchFamily="2" charset="0"/>
                <a:cs typeface="NikoshBAN" panose="02000000000000000000" pitchFamily="2" charset="0"/>
              </a:rPr>
              <a:t>(</a:t>
            </a:r>
            <a:r>
              <a:rPr lang="en-US" sz="2400" b="1" dirty="0" smtClean="0">
                <a:solidFill>
                  <a:srgbClr val="FF0000"/>
                </a:solidFill>
                <a:latin typeface="NikoshBAN" panose="02000000000000000000" pitchFamily="2" charset="0"/>
                <a:cs typeface="NikoshBAN" panose="02000000000000000000" pitchFamily="2" charset="0"/>
              </a:rPr>
              <a:t>Microphone</a:t>
            </a:r>
            <a:r>
              <a:rPr lang="en-US" sz="3200" b="1" dirty="0" smtClean="0">
                <a:solidFill>
                  <a:srgbClr val="FF0000"/>
                </a:solidFill>
                <a:latin typeface="NikoshBAN" panose="02000000000000000000" pitchFamily="2" charset="0"/>
                <a:cs typeface="NikoshBAN" panose="02000000000000000000" pitchFamily="2" charset="0"/>
              </a:rPr>
              <a:t>)</a:t>
            </a:r>
            <a:r>
              <a:rPr lang="en-US" sz="3200" b="1" dirty="0" smtClean="0">
                <a:solidFill>
                  <a:srgbClr val="0000FF"/>
                </a:solidFill>
                <a:latin typeface="NikoshBAN" panose="02000000000000000000" pitchFamily="2" charset="0"/>
                <a:cs typeface="NikoshBAN" panose="02000000000000000000" pitchFamily="2" charset="0"/>
              </a:rPr>
              <a:t>:</a:t>
            </a:r>
            <a:r>
              <a:rPr lang="bn-BD" sz="3200" b="1" dirty="0" smtClean="0">
                <a:solidFill>
                  <a:srgbClr val="0000FF"/>
                </a:solidFill>
                <a:latin typeface="NikoshBAN" panose="02000000000000000000" pitchFamily="2" charset="0"/>
                <a:cs typeface="NikoshBAN" panose="02000000000000000000" pitchFamily="2" charset="0"/>
              </a:rPr>
              <a:t> </a:t>
            </a:r>
            <a:endParaRPr lang="en-US" sz="3200" b="1" dirty="0" smtClean="0">
              <a:solidFill>
                <a:srgbClr val="0000FF"/>
              </a:solidFill>
              <a:latin typeface="NikoshBAN" panose="02000000000000000000" pitchFamily="2" charset="0"/>
              <a:cs typeface="NikoshBAN" panose="02000000000000000000" pitchFamily="2" charset="0"/>
            </a:endParaRPr>
          </a:p>
          <a:p>
            <a:pPr algn="just"/>
            <a:r>
              <a:rPr lang="bn-BD" sz="3200" b="1" dirty="0" smtClean="0">
                <a:latin typeface="NikoshBAN" panose="02000000000000000000" pitchFamily="2" charset="0"/>
                <a:cs typeface="NikoshBAN" panose="02000000000000000000" pitchFamily="2" charset="0"/>
              </a:rPr>
              <a:t>এটিও একটি ইনপুট ডিভাইস। আমাদের কথা, গান বা যে কোনো ধরনের শব্দ এর মাধ্যমে কম্পিউটারে প্রবেশ করানো যায়। বিশেষ করে ইন্টারনেটভিত্তিক যোগাযোগে কথা বলার ক্ষেত্রে এর জনপ্রিয়তা লক্ষ করা যায়। </a:t>
            </a:r>
            <a:endParaRPr lang="en-US" sz="3200" b="1" dirty="0">
              <a:latin typeface="NikoshBAN" panose="02000000000000000000" pitchFamily="2" charset="0"/>
              <a:cs typeface="NikoshBAN" panose="02000000000000000000" pitchFamily="2" charset="0"/>
            </a:endParaRPr>
          </a:p>
        </p:txBody>
      </p:sp>
      <p:sp>
        <p:nvSpPr>
          <p:cNvPr id="3" name="TextBox 2"/>
          <p:cNvSpPr txBox="1"/>
          <p:nvPr/>
        </p:nvSpPr>
        <p:spPr>
          <a:xfrm>
            <a:off x="3752404" y="3038309"/>
            <a:ext cx="1888659" cy="58477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b="1" dirty="0" smtClean="0">
                <a:solidFill>
                  <a:schemeClr val="tx1"/>
                </a:solidFill>
                <a:latin typeface="NikoshBAN" panose="02000000000000000000" pitchFamily="2" charset="0"/>
                <a:cs typeface="NikoshBAN" panose="02000000000000000000" pitchFamily="2" charset="0"/>
              </a:rPr>
              <a:t>মাইক্রোফোন </a:t>
            </a:r>
            <a:endParaRPr lang="en-US" sz="3200" b="1" dirty="0">
              <a:solidFill>
                <a:schemeClr val="tx1"/>
              </a:solidFill>
              <a:latin typeface="NikoshBAN" panose="02000000000000000000" pitchFamily="2" charset="0"/>
              <a:cs typeface="NikoshBAN" panose="02000000000000000000" pitchFamily="2" charset="0"/>
            </a:endParaRPr>
          </a:p>
        </p:txBody>
      </p:sp>
      <p:pic>
        <p:nvPicPr>
          <p:cNvPr id="6" name="Picture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369605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648" y="584774"/>
            <a:ext cx="3535481" cy="3535481"/>
          </a:xfrm>
          <a:prstGeom prst="rect">
            <a:avLst/>
          </a:prstGeom>
          <a:ln w="88900" cap="sq" cmpd="thickThin">
            <a:noFill/>
            <a:prstDash val="solid"/>
            <a:miter lim="800000"/>
          </a:ln>
          <a:effectLst/>
          <a:scene3d>
            <a:camera prst="orthographicFront">
              <a:rot lat="0" lon="0" rev="0"/>
            </a:camera>
            <a:lightRig rig="contrasting" dir="t">
              <a:rot lat="0" lon="0" rev="7800000"/>
            </a:lightRig>
          </a:scene3d>
          <a:sp3d>
            <a:bevelT w="139700" h="139700"/>
          </a:sp3d>
        </p:spPr>
      </p:pic>
      <p:sp>
        <p:nvSpPr>
          <p:cNvPr id="5" name="TextBox 4"/>
          <p:cNvSpPr txBox="1"/>
          <p:nvPr/>
        </p:nvSpPr>
        <p:spPr>
          <a:xfrm>
            <a:off x="568408" y="4439666"/>
            <a:ext cx="8096250" cy="1938992"/>
          </a:xfrm>
          <a:prstGeom prst="rect">
            <a:avLst/>
          </a:prstGeom>
          <a:noFill/>
          <a:ln>
            <a:solidFill>
              <a:srgbClr val="00B0F0"/>
            </a:solidFill>
          </a:ln>
        </p:spPr>
        <p:txBody>
          <a:bodyPr wrap="square" rtlCol="0">
            <a:spAutoFit/>
          </a:bodyPr>
          <a:lstStyle/>
          <a:p>
            <a:pPr algn="just"/>
            <a:r>
              <a:rPr lang="bn-BD" sz="2400" b="1" dirty="0" smtClean="0">
                <a:solidFill>
                  <a:srgbClr val="0000FF"/>
                </a:solidFill>
                <a:latin typeface="NikoshBAN" panose="02000000000000000000" pitchFamily="2" charset="0"/>
                <a:cs typeface="NikoshBAN" panose="02000000000000000000" pitchFamily="2" charset="0"/>
              </a:rPr>
              <a:t>জয়স্টিক</a:t>
            </a:r>
            <a:r>
              <a:rPr lang="en-US" sz="2400" b="1" dirty="0">
                <a:solidFill>
                  <a:srgbClr val="0000FF"/>
                </a:solidFill>
                <a:latin typeface="NikoshBAN" panose="02000000000000000000" pitchFamily="2" charset="0"/>
                <a:cs typeface="NikoshBAN" panose="02000000000000000000" pitchFamily="2" charset="0"/>
              </a:rPr>
              <a:t> </a:t>
            </a:r>
            <a:r>
              <a:rPr lang="en-US" sz="2400" b="1" dirty="0" smtClean="0">
                <a:solidFill>
                  <a:srgbClr val="FF0000"/>
                </a:solidFill>
                <a:latin typeface="NikoshBAN" panose="02000000000000000000" pitchFamily="2" charset="0"/>
                <a:cs typeface="NikoshBAN" panose="02000000000000000000" pitchFamily="2" charset="0"/>
              </a:rPr>
              <a:t>(</a:t>
            </a:r>
            <a:r>
              <a:rPr lang="en-US" b="1" dirty="0" smtClean="0">
                <a:solidFill>
                  <a:srgbClr val="FF0000"/>
                </a:solidFill>
                <a:latin typeface="NikoshBAN" panose="02000000000000000000" pitchFamily="2" charset="0"/>
                <a:cs typeface="NikoshBAN" panose="02000000000000000000" pitchFamily="2" charset="0"/>
              </a:rPr>
              <a:t>Joystick</a:t>
            </a:r>
            <a:r>
              <a:rPr lang="en-US" sz="2400" b="1" dirty="0" smtClean="0">
                <a:solidFill>
                  <a:srgbClr val="FF0000"/>
                </a:solidFill>
                <a:latin typeface="NikoshBAN" panose="02000000000000000000" pitchFamily="2" charset="0"/>
                <a:cs typeface="NikoshBAN" panose="02000000000000000000" pitchFamily="2" charset="0"/>
              </a:rPr>
              <a:t>)</a:t>
            </a:r>
            <a:r>
              <a:rPr lang="en-US" sz="2400" b="1" dirty="0" smtClean="0">
                <a:solidFill>
                  <a:srgbClr val="0000FF"/>
                </a:solidFill>
                <a:latin typeface="NikoshBAN" panose="02000000000000000000" pitchFamily="2" charset="0"/>
                <a:cs typeface="NikoshBAN" panose="02000000000000000000" pitchFamily="2" charset="0"/>
              </a:rPr>
              <a:t>:</a:t>
            </a:r>
          </a:p>
          <a:p>
            <a:pPr algn="just"/>
            <a:r>
              <a:rPr lang="bn-BD" sz="2400" b="1" dirty="0" smtClean="0">
                <a:latin typeface="NikoshBAN" panose="02000000000000000000" pitchFamily="2" charset="0"/>
                <a:cs typeface="NikoshBAN" panose="02000000000000000000" pitchFamily="2" charset="0"/>
              </a:rPr>
              <a:t>জয়স্টিক হলো একটি ইনপুট ডিভাইস যাতে আয়তকার বেসের উপর একটি দন্ড বসানো থাকে। বেসের সাথে কম্পিউটারের সংযোগ থাকে। মনিটরের পর্দায় একটি আলোক চিহ্নকে বলে কার্সর। জয়স্টিকের সাহায্যে কার্সরকে পর্দার উপর ইচ্ছা মতো যে কোন জায়গায় সরানো যায়।</a:t>
            </a:r>
            <a:endParaRPr lang="en-US" sz="2400" b="1"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3701247" y="4006528"/>
            <a:ext cx="1346844" cy="58477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bn-BD" sz="3200" b="1" dirty="0" smtClean="0">
                <a:solidFill>
                  <a:schemeClr val="tx1"/>
                </a:solidFill>
                <a:latin typeface="NikoshBAN" panose="02000000000000000000" pitchFamily="2" charset="0"/>
                <a:cs typeface="NikoshBAN" panose="02000000000000000000" pitchFamily="2" charset="0"/>
              </a:rPr>
              <a:t>জয়স্টিক </a:t>
            </a:r>
            <a:endParaRPr lang="en-US" sz="3200" b="1" dirty="0">
              <a:solidFill>
                <a:schemeClr val="tx1"/>
              </a:solidFill>
              <a:latin typeface="NikoshBAN" panose="02000000000000000000" pitchFamily="2" charset="0"/>
              <a:cs typeface="NikoshBAN" panose="02000000000000000000" pitchFamily="2" charset="0"/>
            </a:endParaRPr>
          </a:p>
        </p:txBody>
      </p:sp>
      <p:pic>
        <p:nvPicPr>
          <p:cNvPr id="6" name="Picture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768588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001919" y="2013995"/>
            <a:ext cx="1487403" cy="434170"/>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smtClean="0">
                <a:ln/>
                <a:solidFill>
                  <a:srgbClr val="00CC00"/>
                </a:solidFill>
                <a:latin typeface="NikoshBAN" panose="02000000000000000000" pitchFamily="2" charset="0"/>
                <a:cs typeface="NikoshBAN" panose="02000000000000000000" pitchFamily="2" charset="0"/>
              </a:rPr>
              <a:t>দলীয়</a:t>
            </a:r>
            <a:r>
              <a:rPr lang="en-US" sz="5400" b="1" dirty="0" smtClean="0">
                <a:ln/>
                <a:solidFill>
                  <a:srgbClr val="00CC00"/>
                </a:solidFill>
                <a:latin typeface="NikoshBAN" panose="02000000000000000000" pitchFamily="2" charset="0"/>
                <a:cs typeface="NikoshBAN" panose="02000000000000000000" pitchFamily="2" charset="0"/>
              </a:rPr>
              <a:t> </a:t>
            </a:r>
            <a:r>
              <a:rPr lang="en-US" sz="5400" b="1" dirty="0" err="1" smtClean="0">
                <a:ln/>
                <a:solidFill>
                  <a:srgbClr val="00CC00"/>
                </a:solidFill>
                <a:latin typeface="NikoshBAN" panose="02000000000000000000" pitchFamily="2" charset="0"/>
                <a:cs typeface="NikoshBAN" panose="02000000000000000000" pitchFamily="2" charset="0"/>
              </a:rPr>
              <a:t>কাজ</a:t>
            </a:r>
            <a:endParaRPr lang="en-US" sz="5400" b="1" dirty="0">
              <a:ln/>
              <a:solidFill>
                <a:srgbClr val="00CC00"/>
              </a:solidFill>
              <a:latin typeface="NikoshBAN" panose="02000000000000000000" pitchFamily="2" charset="0"/>
              <a:cs typeface="NikoshBAN" panose="02000000000000000000" pitchFamily="2" charset="0"/>
            </a:endParaRPr>
          </a:p>
        </p:txBody>
      </p:sp>
      <p:sp>
        <p:nvSpPr>
          <p:cNvPr id="7" name="Rectangle 6"/>
          <p:cNvSpPr/>
          <p:nvPr/>
        </p:nvSpPr>
        <p:spPr>
          <a:xfrm>
            <a:off x="2103491" y="3345084"/>
            <a:ext cx="5284261" cy="728438"/>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ctr">
              <a:lnSpc>
                <a:spcPct val="150000"/>
              </a:lnSpc>
            </a:pPr>
            <a:r>
              <a:rPr lang="en-US" sz="3200" dirty="0">
                <a:solidFill>
                  <a:srgbClr val="0000FF"/>
                </a:solidFill>
                <a:latin typeface="NikoshBAN" panose="02000000000000000000" pitchFamily="2" charset="0"/>
                <a:cs typeface="NikoshBAN" panose="02000000000000000000" pitchFamily="2" charset="0"/>
              </a:rPr>
              <a:t> </a:t>
            </a:r>
            <a:r>
              <a:rPr lang="bn-BD" sz="3200" dirty="0" smtClean="0">
                <a:solidFill>
                  <a:srgbClr val="0000FF"/>
                </a:solidFill>
                <a:latin typeface="NikoshBAN" panose="02000000000000000000" pitchFamily="2" charset="0"/>
                <a:cs typeface="NikoshBAN" panose="02000000000000000000" pitchFamily="2" charset="0"/>
                <a:sym typeface="Wingdings 2" panose="05020102010507070707" pitchFamily="18" charset="2"/>
              </a:rPr>
              <a:t>প্রশ্নঃ </a:t>
            </a:r>
            <a:r>
              <a:rPr lang="en-US" sz="3200" dirty="0" err="1" smtClean="0">
                <a:solidFill>
                  <a:schemeClr val="tx1"/>
                </a:solidFill>
                <a:latin typeface="NikoshBAN" panose="02000000000000000000" pitchFamily="2" charset="0"/>
                <a:cs typeface="NikoshBAN" panose="02000000000000000000" pitchFamily="2" charset="0"/>
              </a:rPr>
              <a:t>ইনপুট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ডিভাইস</a:t>
            </a:r>
            <a:r>
              <a:rPr lang="bn-BD" sz="3200" dirty="0" smtClean="0">
                <a:solidFill>
                  <a:schemeClr val="tx1"/>
                </a:solidFill>
                <a:latin typeface="NikoshBAN" panose="02000000000000000000" pitchFamily="2" charset="0"/>
                <a:cs typeface="NikoshBAN" panose="02000000000000000000" pitchFamily="2" charset="0"/>
              </a:rPr>
              <a:t>গুলোর কাজ</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লিখ</a:t>
            </a:r>
            <a:r>
              <a:rPr lang="en-US" sz="3200" dirty="0" smtClean="0">
                <a:solidFill>
                  <a:schemeClr val="tx1"/>
                </a:solidFill>
                <a:latin typeface="NikoshBAN" panose="02000000000000000000" pitchFamily="2" charset="0"/>
                <a:cs typeface="NikoshBAN" panose="02000000000000000000" pitchFamily="2" charset="0"/>
              </a:rPr>
              <a:t>।</a:t>
            </a:r>
            <a:endParaRPr lang="en-US" sz="3200" dirty="0">
              <a:solidFill>
                <a:srgbClr val="0000FF"/>
              </a:solidFill>
              <a:latin typeface="NikoshBAN" pitchFamily="2" charset="0"/>
              <a:cs typeface="NikoshBAN" pitchFamily="2" charset="0"/>
            </a:endParaRPr>
          </a:p>
        </p:txBody>
      </p:sp>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308453924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794559" y="1597307"/>
            <a:ext cx="1474946" cy="493890"/>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smtClean="0">
                <a:ln/>
                <a:solidFill>
                  <a:srgbClr val="00CC00"/>
                </a:solidFill>
                <a:latin typeface="NikoshBAN" panose="02000000000000000000" pitchFamily="2" charset="0"/>
                <a:cs typeface="NikoshBAN" panose="02000000000000000000" pitchFamily="2" charset="0"/>
              </a:rPr>
              <a:t>মূল্যায়ন</a:t>
            </a:r>
            <a:endParaRPr lang="en-US" sz="5400" b="1" dirty="0">
              <a:ln/>
              <a:solidFill>
                <a:srgbClr val="00CC00"/>
              </a:solidFill>
              <a:latin typeface="NikoshBAN" panose="02000000000000000000" pitchFamily="2" charset="0"/>
              <a:cs typeface="NikoshBAN" panose="02000000000000000000" pitchFamily="2" charset="0"/>
            </a:endParaRPr>
          </a:p>
        </p:txBody>
      </p:sp>
      <p:sp>
        <p:nvSpPr>
          <p:cNvPr id="2" name="Rectangle 1"/>
          <p:cNvSpPr/>
          <p:nvPr/>
        </p:nvSpPr>
        <p:spPr>
          <a:xfrm>
            <a:off x="1510631" y="2818596"/>
            <a:ext cx="6042803" cy="2032614"/>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r>
              <a:rPr lang="en-US" sz="2400" b="1" dirty="0" smtClean="0">
                <a:solidFill>
                  <a:schemeClr val="tx1"/>
                </a:solidFill>
                <a:latin typeface="NikoshBAN" panose="02000000000000000000" pitchFamily="2" charset="0"/>
                <a:cs typeface="NikoshBAN" panose="02000000000000000000" pitchFamily="2" charset="0"/>
              </a:rPr>
              <a:t>১. </a:t>
            </a:r>
            <a:r>
              <a:rPr lang="bn-BD" sz="24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ইনপুট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ডিভাইস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a:t>
            </a:r>
            <a:r>
              <a:rPr lang="en-US" sz="2800" b="1" dirty="0" smtClean="0">
                <a:solidFill>
                  <a:schemeClr val="tx1"/>
                </a:solidFill>
                <a:latin typeface="NikoshBAN" panose="02000000000000000000" pitchFamily="2" charset="0"/>
                <a:cs typeface="NikoshBAN" panose="02000000000000000000" pitchFamily="2" charset="0"/>
              </a:rPr>
              <a:t>?</a:t>
            </a:r>
            <a:r>
              <a:rPr lang="bn-BD" sz="2800" b="1" dirty="0" smtClean="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a:p>
            <a:pPr marL="514350" indent="-514350"/>
            <a:r>
              <a:rPr lang="en-US" sz="2800" b="1" dirty="0" smtClean="0">
                <a:solidFill>
                  <a:schemeClr val="tx1"/>
                </a:solidFill>
                <a:latin typeface="NikoshBAN" pitchFamily="2" charset="0"/>
                <a:cs typeface="NikoshBAN" panose="02000000000000000000" pitchFamily="2" charset="0"/>
              </a:rPr>
              <a:t>২. </a:t>
            </a:r>
            <a:r>
              <a:rPr lang="en-US" sz="2800" b="1" dirty="0" err="1" smtClean="0">
                <a:solidFill>
                  <a:schemeClr val="tx1"/>
                </a:solidFill>
                <a:latin typeface="NikoshBAN" pitchFamily="2" charset="0"/>
                <a:cs typeface="NikoshBAN" panose="02000000000000000000" pitchFamily="2" charset="0"/>
              </a:rPr>
              <a:t>কয়েকটি</a:t>
            </a:r>
            <a:r>
              <a:rPr lang="en-US" sz="2800" b="1" dirty="0" smtClean="0">
                <a:solidFill>
                  <a:schemeClr val="tx1"/>
                </a:solidFill>
                <a:latin typeface="NikoshBAN" pitchFamily="2" charset="0"/>
                <a:cs typeface="NikoshBAN" panose="02000000000000000000" pitchFamily="2" charset="0"/>
              </a:rPr>
              <a:t> </a:t>
            </a:r>
            <a:r>
              <a:rPr lang="en-US" sz="2800" b="1" dirty="0" err="1" smtClean="0">
                <a:solidFill>
                  <a:schemeClr val="tx1"/>
                </a:solidFill>
                <a:latin typeface="NikoshBAN" pitchFamily="2" charset="0"/>
                <a:cs typeface="NikoshBAN" panose="02000000000000000000" pitchFamily="2" charset="0"/>
              </a:rPr>
              <a:t>ইনপুট</a:t>
            </a:r>
            <a:r>
              <a:rPr lang="en-US" sz="2800" b="1" dirty="0" smtClean="0">
                <a:solidFill>
                  <a:schemeClr val="tx1"/>
                </a:solidFill>
                <a:latin typeface="NikoshBAN" pitchFamily="2" charset="0"/>
                <a:cs typeface="NikoshBAN" panose="02000000000000000000" pitchFamily="2" charset="0"/>
              </a:rPr>
              <a:t> </a:t>
            </a:r>
            <a:r>
              <a:rPr lang="en-US" sz="2800" b="1" dirty="0" err="1" smtClean="0">
                <a:solidFill>
                  <a:schemeClr val="tx1"/>
                </a:solidFill>
                <a:latin typeface="NikoshBAN" pitchFamily="2" charset="0"/>
                <a:cs typeface="NikoshBAN" panose="02000000000000000000" pitchFamily="2" charset="0"/>
              </a:rPr>
              <a:t>ডিভাইসের</a:t>
            </a:r>
            <a:r>
              <a:rPr lang="en-US" sz="2800" b="1" dirty="0" smtClean="0">
                <a:solidFill>
                  <a:schemeClr val="tx1"/>
                </a:solidFill>
                <a:latin typeface="NikoshBAN" pitchFamily="2" charset="0"/>
                <a:cs typeface="NikoshBAN" panose="02000000000000000000" pitchFamily="2" charset="0"/>
              </a:rPr>
              <a:t> </a:t>
            </a:r>
            <a:r>
              <a:rPr lang="en-US" sz="2800" b="1" dirty="0" err="1" smtClean="0">
                <a:solidFill>
                  <a:schemeClr val="tx1"/>
                </a:solidFill>
                <a:latin typeface="NikoshBAN" pitchFamily="2" charset="0"/>
                <a:cs typeface="NikoshBAN" panose="02000000000000000000" pitchFamily="2" charset="0"/>
              </a:rPr>
              <a:t>নাম</a:t>
            </a:r>
            <a:r>
              <a:rPr lang="en-US" sz="2800" b="1" dirty="0" smtClean="0">
                <a:solidFill>
                  <a:schemeClr val="tx1"/>
                </a:solidFill>
                <a:latin typeface="NikoshBAN" pitchFamily="2" charset="0"/>
                <a:cs typeface="NikoshBAN" panose="02000000000000000000" pitchFamily="2" charset="0"/>
              </a:rPr>
              <a:t> </a:t>
            </a:r>
            <a:r>
              <a:rPr lang="en-US" sz="2800" b="1" dirty="0" err="1" smtClean="0">
                <a:solidFill>
                  <a:schemeClr val="tx1"/>
                </a:solidFill>
                <a:latin typeface="NikoshBAN" pitchFamily="2" charset="0"/>
                <a:cs typeface="NikoshBAN" panose="02000000000000000000" pitchFamily="2" charset="0"/>
              </a:rPr>
              <a:t>বল</a:t>
            </a:r>
            <a:r>
              <a:rPr lang="en-US" sz="2800" b="1" dirty="0" smtClean="0">
                <a:solidFill>
                  <a:schemeClr val="tx1"/>
                </a:solidFill>
                <a:latin typeface="NikoshBAN" pitchFamily="2" charset="0"/>
                <a:cs typeface="NikoshBAN" panose="02000000000000000000" pitchFamily="2" charset="0"/>
              </a:rPr>
              <a:t>?</a:t>
            </a:r>
            <a:endParaRPr lang="bn-BD" sz="2800" b="1" dirty="0">
              <a:solidFill>
                <a:schemeClr val="tx1"/>
              </a:solidFill>
              <a:latin typeface="NikoshBAN" pitchFamily="2" charset="0"/>
              <a:cs typeface="NikoshBAN" pitchFamily="2" charset="0"/>
            </a:endParaRPr>
          </a:p>
          <a:p>
            <a:pPr marL="342900" indent="-342900"/>
            <a:r>
              <a:rPr lang="en-US" sz="2800" b="1" dirty="0" smtClean="0">
                <a:solidFill>
                  <a:schemeClr val="tx1"/>
                </a:solidFill>
                <a:latin typeface="NikoshBAN" pitchFamily="2" charset="0"/>
                <a:cs typeface="NikoshBAN" pitchFamily="2" charset="0"/>
              </a:rPr>
              <a:t>৩. </a:t>
            </a:r>
            <a:r>
              <a:rPr lang="en-US" sz="2800" b="1" dirty="0" err="1" smtClean="0">
                <a:solidFill>
                  <a:schemeClr val="tx1"/>
                </a:solidFill>
                <a:latin typeface="NikoshBAN" pitchFamily="2" charset="0"/>
                <a:cs typeface="NikoshBAN" pitchFamily="2" charset="0"/>
              </a:rPr>
              <a:t>কম্পিউটারের</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প্রধান</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ইনপুট</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ডিভাইস</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কাকে</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বলে</a:t>
            </a:r>
            <a:r>
              <a:rPr lang="en-US" sz="2800" b="1" dirty="0" smtClean="0">
                <a:solidFill>
                  <a:schemeClr val="tx1"/>
                </a:solidFill>
                <a:latin typeface="NikoshBAN" pitchFamily="2" charset="0"/>
                <a:cs typeface="NikoshBAN" pitchFamily="2" charset="0"/>
              </a:rPr>
              <a:t>?</a:t>
            </a:r>
            <a:endParaRPr lang="en-US" sz="2800" b="1" dirty="0">
              <a:solidFill>
                <a:schemeClr val="tx1"/>
              </a:solidFill>
              <a:latin typeface="NikoshBAN" pitchFamily="2" charset="0"/>
              <a:cs typeface="NikoshBAN" pitchFamily="2" charset="0"/>
            </a:endParaRPr>
          </a:p>
          <a:p>
            <a:pPr algn="just"/>
            <a:r>
              <a:rPr lang="en-US" sz="2800" b="1" dirty="0" smtClean="0">
                <a:solidFill>
                  <a:schemeClr val="tx1"/>
                </a:solidFill>
                <a:latin typeface="NikoshBAN" panose="02000000000000000000" pitchFamily="2" charset="0"/>
                <a:cs typeface="NikoshBAN" panose="02000000000000000000" pitchFamily="2" charset="0"/>
              </a:rPr>
              <a:t>৪. </a:t>
            </a:r>
            <a:r>
              <a:rPr lang="en-US" sz="2800" b="1" dirty="0" err="1" smtClean="0">
                <a:solidFill>
                  <a:schemeClr val="tx1"/>
                </a:solidFill>
                <a:latin typeface="NikoshBAN" panose="02000000000000000000" pitchFamily="2" charset="0"/>
                <a:cs typeface="NikoshBAN" panose="02000000000000000000" pitchFamily="2" charset="0"/>
              </a:rPr>
              <a:t>ইনপুট</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ডিভাইসের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গুরুত্ব</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বল</a:t>
            </a:r>
            <a:r>
              <a:rPr lang="en-US" sz="2800" b="1" dirty="0" smtClean="0">
                <a:solidFill>
                  <a:schemeClr val="tx1"/>
                </a:solidFill>
                <a:latin typeface="NikoshBAN" panose="02000000000000000000" pitchFamily="2" charset="0"/>
                <a:cs typeface="NikoshBAN" panose="02000000000000000000" pitchFamily="2" charset="0"/>
              </a:rPr>
              <a:t>?</a:t>
            </a:r>
            <a:endParaRPr lang="en-US" sz="2800" b="1" dirty="0">
              <a:solidFill>
                <a:schemeClr val="tx1"/>
              </a:solidFill>
              <a:latin typeface="NikoshBAN" panose="02000000000000000000" pitchFamily="2" charset="0"/>
              <a:cs typeface="NikoshBAN" panose="02000000000000000000" pitchFamily="2" charset="0"/>
            </a:endParaRPr>
          </a:p>
        </p:txBody>
      </p:sp>
      <p:pic>
        <p:nvPicPr>
          <p:cNvPr id="7" name="Pictur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1480911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95922" y="3102015"/>
            <a:ext cx="6303879" cy="9682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00FF"/>
                </a:solidFill>
                <a:latin typeface="NikoshBAN" panose="02000000000000000000" pitchFamily="2" charset="0"/>
                <a:cs typeface="NikoshBAN" panose="02000000000000000000" pitchFamily="2" charset="0"/>
                <a:sym typeface="Wingdings 2" panose="05020102010507070707" pitchFamily="18" charset="2"/>
              </a:rPr>
              <a:t>প্রশ্নঃ</a:t>
            </a:r>
            <a:r>
              <a:rPr lang="bn-BD" sz="3200" dirty="0" smtClean="0">
                <a:solidFill>
                  <a:srgbClr val="FF0000"/>
                </a:solidFill>
                <a:latin typeface="NikoshBAN" panose="02000000000000000000" pitchFamily="2" charset="0"/>
                <a:cs typeface="NikoshBAN" panose="02000000000000000000" pitchFamily="2" charset="0"/>
                <a:sym typeface="Wingdings 2" panose="05020102010507070707" pitchFamily="18" charset="2"/>
              </a:rPr>
              <a:t> </a:t>
            </a:r>
            <a:r>
              <a:rPr lang="bn-BD" sz="3200" dirty="0" smtClean="0">
                <a:solidFill>
                  <a:schemeClr val="tx1"/>
                </a:solidFill>
                <a:latin typeface="NikoshBAN" panose="02000000000000000000" pitchFamily="2" charset="0"/>
                <a:cs typeface="NikoshBAN" panose="02000000000000000000" pitchFamily="2" charset="0"/>
              </a:rPr>
              <a:t>আগামী </a:t>
            </a:r>
            <a:r>
              <a:rPr lang="bn-BD" sz="3200" dirty="0">
                <a:solidFill>
                  <a:schemeClr val="tx1"/>
                </a:solidFill>
                <a:latin typeface="NikoshBAN" panose="02000000000000000000" pitchFamily="2" charset="0"/>
                <a:cs typeface="NikoshBAN" panose="02000000000000000000" pitchFamily="2" charset="0"/>
              </a:rPr>
              <a:t>কাল বাড়ি থেকে তিনটি ইনপুট </a:t>
            </a:r>
          </a:p>
          <a:p>
            <a:pPr algn="ctr"/>
            <a:r>
              <a:rPr lang="bn-BD" sz="3200" dirty="0">
                <a:solidFill>
                  <a:schemeClr val="tx1"/>
                </a:solidFill>
                <a:latin typeface="NikoshBAN" panose="02000000000000000000" pitchFamily="2" charset="0"/>
                <a:cs typeface="NikoshBAN" panose="02000000000000000000" pitchFamily="2" charset="0"/>
              </a:rPr>
              <a:t>ডিভাইসের কাজ লিখে </a:t>
            </a:r>
            <a:r>
              <a:rPr lang="bn-BD" sz="3200" dirty="0" smtClean="0">
                <a:solidFill>
                  <a:schemeClr val="tx1"/>
                </a:solidFill>
                <a:latin typeface="NikoshBAN" panose="02000000000000000000" pitchFamily="2" charset="0"/>
                <a:cs typeface="NikoshBAN" panose="02000000000000000000" pitchFamily="2" charset="0"/>
              </a:rPr>
              <a:t>আনবে।</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3962940" y="1803042"/>
            <a:ext cx="1569844" cy="434662"/>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smtClean="0">
                <a:ln/>
                <a:solidFill>
                  <a:srgbClr val="00CC00"/>
                </a:solidFill>
                <a:latin typeface="NikoshBAN" panose="02000000000000000000" pitchFamily="2" charset="0"/>
                <a:cs typeface="NikoshBAN" panose="02000000000000000000" pitchFamily="2" charset="0"/>
              </a:rPr>
              <a:t>বাড়ীর</a:t>
            </a:r>
            <a:r>
              <a:rPr lang="en-US" sz="5400" b="1" dirty="0" smtClean="0">
                <a:ln/>
                <a:solidFill>
                  <a:srgbClr val="00CC00"/>
                </a:solidFill>
                <a:latin typeface="NikoshBAN" panose="02000000000000000000" pitchFamily="2" charset="0"/>
                <a:cs typeface="NikoshBAN" panose="02000000000000000000" pitchFamily="2" charset="0"/>
              </a:rPr>
              <a:t> </a:t>
            </a:r>
            <a:r>
              <a:rPr lang="en-US" sz="5400" b="1" dirty="0" err="1" smtClean="0">
                <a:ln/>
                <a:solidFill>
                  <a:srgbClr val="00CC00"/>
                </a:solidFill>
                <a:latin typeface="NikoshBAN" panose="02000000000000000000" pitchFamily="2" charset="0"/>
                <a:cs typeface="NikoshBAN" panose="02000000000000000000" pitchFamily="2" charset="0"/>
              </a:rPr>
              <a:t>কাজ</a:t>
            </a:r>
            <a:endParaRPr lang="en-US" sz="5400" b="1" dirty="0">
              <a:ln/>
              <a:solidFill>
                <a:srgbClr val="00CC00"/>
              </a:solidFill>
              <a:latin typeface="NikoshBAN" panose="02000000000000000000" pitchFamily="2" charset="0"/>
              <a:cs typeface="NikoshBAN" panose="02000000000000000000" pitchFamily="2" charset="0"/>
            </a:endParaRPr>
          </a:p>
        </p:txBody>
      </p:sp>
      <p:pic>
        <p:nvPicPr>
          <p:cNvPr id="6" name="Picture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42834472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942681" y="1715678"/>
            <a:ext cx="5797483" cy="1288867"/>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smtClean="0">
                <a:ln/>
                <a:solidFill>
                  <a:srgbClr val="00B0F0"/>
                </a:solidFill>
                <a:latin typeface="NikoshBAN" panose="02000000000000000000" pitchFamily="2" charset="0"/>
                <a:cs typeface="NikoshBAN" panose="02000000000000000000" pitchFamily="2" charset="0"/>
              </a:rPr>
              <a:t>সকলকে ধন্যবাদ</a:t>
            </a:r>
            <a:endParaRPr lang="en-US" sz="5400" b="1" dirty="0">
              <a:ln/>
              <a:solidFill>
                <a:srgbClr val="00B0F0"/>
              </a:solidFill>
              <a:latin typeface="NikoshBAN" panose="02000000000000000000" pitchFamily="2" charset="0"/>
              <a:cs typeface="NikoshBAN" panose="02000000000000000000" pitchFamily="2" charset="0"/>
            </a:endParaRPr>
          </a:p>
        </p:txBody>
      </p:sp>
      <p:sp>
        <p:nvSpPr>
          <p:cNvPr id="7" name="Rectangle 6"/>
          <p:cNvSpPr/>
          <p:nvPr/>
        </p:nvSpPr>
        <p:spPr>
          <a:xfrm>
            <a:off x="2309568" y="3261673"/>
            <a:ext cx="5797483" cy="1288867"/>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5400" b="1" dirty="0" smtClean="0">
                <a:ln/>
                <a:solidFill>
                  <a:srgbClr val="00B0F0"/>
                </a:solidFill>
                <a:latin typeface="NikoshBAN" panose="02000000000000000000" pitchFamily="2" charset="0"/>
                <a:cs typeface="NikoshBAN" panose="02000000000000000000" pitchFamily="2" charset="0"/>
              </a:rPr>
              <a:t>আবার দেখা হবে</a:t>
            </a:r>
            <a:endParaRPr lang="en-US" sz="5400" b="1" dirty="0">
              <a:ln/>
              <a:solidFill>
                <a:srgbClr val="00B0F0"/>
              </a:solidFill>
              <a:latin typeface="NikoshBAN" panose="02000000000000000000" pitchFamily="2" charset="0"/>
              <a:cs typeface="NikoshBAN" panose="02000000000000000000" pitchFamily="2" charset="0"/>
            </a:endParaRPr>
          </a:p>
        </p:txBody>
      </p:sp>
      <p:pic>
        <p:nvPicPr>
          <p:cNvPr id="6" name="Picture 5">
            <a:hlinkClick r:id="rId4" action="ppaction://hlinksldjump"/>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3821089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Flowchart: Delay 12"/>
          <p:cNvSpPr/>
          <p:nvPr/>
        </p:nvSpPr>
        <p:spPr>
          <a:xfrm rot="16200000">
            <a:off x="-70267" y="2153067"/>
            <a:ext cx="4952999" cy="3542463"/>
          </a:xfrm>
          <a:prstGeom prst="flowChartDelay">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2" name="Flowchart: Delay 1"/>
          <p:cNvSpPr/>
          <p:nvPr/>
        </p:nvSpPr>
        <p:spPr>
          <a:xfrm rot="16200000">
            <a:off x="4196933" y="2150979"/>
            <a:ext cx="4952999" cy="3542463"/>
          </a:xfrm>
          <a:prstGeom prst="flowChartDelay">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7" name="TextBox 6"/>
          <p:cNvSpPr txBox="1"/>
          <p:nvPr/>
        </p:nvSpPr>
        <p:spPr>
          <a:xfrm>
            <a:off x="5054601" y="4206872"/>
            <a:ext cx="3429000" cy="1938992"/>
          </a:xfrm>
          <a:prstGeom prst="rect">
            <a:avLst/>
          </a:prstGeom>
          <a:noFill/>
        </p:spPr>
        <p:txBody>
          <a:bodyPr wrap="square" rtlCol="0">
            <a:spAutoFit/>
          </a:bodyPr>
          <a:lstStyle/>
          <a:p>
            <a:r>
              <a:rPr lang="en-US" sz="2400" b="1" dirty="0" err="1" smtClean="0">
                <a:latin typeface="NikoshBAN" panose="02000000000000000000" pitchFamily="2" charset="0"/>
                <a:cs typeface="NikoshBAN" panose="02000000000000000000" pitchFamily="2" charset="0"/>
              </a:rPr>
              <a:t>শ্রেণিঃ</a:t>
            </a:r>
            <a:r>
              <a:rPr lang="en-US" sz="2400" b="1" dirty="0" smtClean="0">
                <a:latin typeface="NikoshBAN" panose="02000000000000000000" pitchFamily="2" charset="0"/>
                <a:cs typeface="NikoshBAN" panose="02000000000000000000" pitchFamily="2" charset="0"/>
              </a:rPr>
              <a:t> </a:t>
            </a:r>
            <a:r>
              <a:rPr lang="bn-BD" sz="2400" b="1" dirty="0" smtClean="0">
                <a:latin typeface="NikoshBAN" panose="02000000000000000000" pitchFamily="2" charset="0"/>
                <a:cs typeface="NikoshBAN" panose="02000000000000000000" pitchFamily="2" charset="0"/>
              </a:rPr>
              <a:t>ষষ্ঠ</a:t>
            </a:r>
            <a:endParaRPr lang="en-US" sz="2400" b="1" dirty="0" smtClean="0">
              <a:latin typeface="NikoshBAN" panose="02000000000000000000" pitchFamily="2" charset="0"/>
              <a:cs typeface="NikoshBAN" panose="02000000000000000000" pitchFamily="2" charset="0"/>
            </a:endParaRPr>
          </a:p>
          <a:p>
            <a:r>
              <a:rPr lang="en-US" sz="2400" b="1" dirty="0" err="1" smtClean="0">
                <a:latin typeface="NikoshBAN" panose="02000000000000000000" pitchFamily="2" charset="0"/>
                <a:cs typeface="NikoshBAN" panose="02000000000000000000" pitchFamily="2" charset="0"/>
              </a:rPr>
              <a:t>বিষয়ঃ</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তথ্য</a:t>
            </a:r>
            <a:r>
              <a:rPr lang="en-US" sz="2400" b="1" dirty="0" smtClean="0">
                <a:latin typeface="NikoshBAN" panose="02000000000000000000" pitchFamily="2" charset="0"/>
                <a:cs typeface="NikoshBAN" panose="02000000000000000000" pitchFamily="2" charset="0"/>
              </a:rPr>
              <a:t> ও </a:t>
            </a:r>
            <a:r>
              <a:rPr lang="en-US" sz="2400" b="1" dirty="0" err="1" smtClean="0">
                <a:latin typeface="NikoshBAN" panose="02000000000000000000" pitchFamily="2" charset="0"/>
                <a:cs typeface="NikoshBAN" panose="02000000000000000000" pitchFamily="2" charset="0"/>
              </a:rPr>
              <a:t>যোগাযোগ</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প্রযুক্তি</a:t>
            </a:r>
            <a:endParaRPr lang="en-US" sz="2400" b="1" dirty="0" smtClean="0">
              <a:latin typeface="NikoshBAN" panose="02000000000000000000" pitchFamily="2" charset="0"/>
              <a:cs typeface="NikoshBAN" panose="02000000000000000000" pitchFamily="2" charset="0"/>
            </a:endParaRPr>
          </a:p>
          <a:p>
            <a:r>
              <a:rPr lang="en-US" sz="2400" b="1" dirty="0" err="1" smtClean="0">
                <a:latin typeface="NikoshBAN" panose="02000000000000000000" pitchFamily="2" charset="0"/>
                <a:cs typeface="NikoshBAN" panose="02000000000000000000" pitchFamily="2" charset="0"/>
              </a:rPr>
              <a:t>অধ্যায়ঃ</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দ্বিতীয়</a:t>
            </a:r>
            <a:r>
              <a:rPr lang="en-US" sz="2400" b="1" dirty="0" smtClean="0">
                <a:latin typeface="NikoshBAN" panose="02000000000000000000" pitchFamily="2" charset="0"/>
                <a:cs typeface="NikoshBAN" panose="02000000000000000000" pitchFamily="2" charset="0"/>
              </a:rPr>
              <a:t> </a:t>
            </a:r>
          </a:p>
          <a:p>
            <a:r>
              <a:rPr lang="en-US" sz="2400" b="1" dirty="0" err="1" smtClean="0">
                <a:latin typeface="NikoshBAN" panose="02000000000000000000" pitchFamily="2" charset="0"/>
                <a:cs typeface="NikoshBAN" panose="02000000000000000000" pitchFamily="2" charset="0"/>
              </a:rPr>
              <a:t>পাঠঃ</a:t>
            </a:r>
            <a:r>
              <a:rPr lang="bn-BD" sz="2400" b="1" dirty="0" smtClean="0">
                <a:latin typeface="NikoshBAN" panose="02000000000000000000" pitchFamily="2" charset="0"/>
                <a:cs typeface="NikoshBAN" panose="02000000000000000000" pitchFamily="2" charset="0"/>
              </a:rPr>
              <a:t> 3</a:t>
            </a:r>
            <a:r>
              <a:rPr lang="en-US" sz="2400" b="1" dirty="0" smtClean="0">
                <a:latin typeface="NikoshBAN" panose="02000000000000000000" pitchFamily="2" charset="0"/>
                <a:cs typeface="NikoshBAN" panose="02000000000000000000" pitchFamily="2" charset="0"/>
              </a:rPr>
              <a:t>-</a:t>
            </a:r>
            <a:r>
              <a:rPr lang="en-US" sz="2400" b="1" dirty="0" err="1" smtClean="0">
                <a:latin typeface="NikoshBAN" panose="02000000000000000000" pitchFamily="2" charset="0"/>
                <a:cs typeface="NikoshBAN" panose="02000000000000000000" pitchFamily="2" charset="0"/>
              </a:rPr>
              <a:t>ইনপুট</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ডিভাইস</a:t>
            </a:r>
            <a:endParaRPr lang="en-US" sz="2400" b="1" dirty="0" smtClean="0">
              <a:latin typeface="NikoshBAN" panose="02000000000000000000" pitchFamily="2" charset="0"/>
              <a:cs typeface="NikoshBAN" panose="02000000000000000000" pitchFamily="2" charset="0"/>
            </a:endParaRPr>
          </a:p>
          <a:p>
            <a:r>
              <a:rPr lang="en-US" sz="2400" b="1" dirty="0" err="1" smtClean="0">
                <a:latin typeface="NikoshBAN" panose="02000000000000000000" pitchFamily="2" charset="0"/>
                <a:cs typeface="NikoshBAN" panose="02000000000000000000" pitchFamily="2" charset="0"/>
              </a:rPr>
              <a:t>সময়ঃ৫০</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মিনিট</a:t>
            </a:r>
            <a:r>
              <a:rPr lang="en-US" sz="2400" b="1"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3" name="Title 1"/>
          <p:cNvSpPr txBox="1">
            <a:spLocks/>
          </p:cNvSpPr>
          <p:nvPr/>
        </p:nvSpPr>
        <p:spPr>
          <a:xfrm>
            <a:off x="2406232" y="429553"/>
            <a:ext cx="4532681" cy="848638"/>
          </a:xfrm>
          <a:prstGeom prst="rect">
            <a:avLst/>
          </a:prstGeom>
        </p:spPr>
        <p:txBody>
          <a:bodyPr vert="horz" lIns="91440" tIns="45720" rIns="91440" bIns="45720" numCol="1" rtlCol="0" anchor="ctr">
            <a:prstTxWarp prst="textPlain">
              <a:avLst/>
            </a:prstTxWarp>
            <a:norm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4400" b="1" i="0" u="none" strike="noStrike" kern="1200" normalizeH="0" baseline="0" noProof="0" dirty="0" smtClean="0">
                <a:ln/>
                <a:solidFill>
                  <a:srgbClr val="00CC00"/>
                </a:solidFill>
                <a:uLnTx/>
                <a:uFillTx/>
                <a:latin typeface="NikoshBAN" pitchFamily="2" charset="0"/>
                <a:ea typeface="+mj-ea"/>
                <a:cs typeface="NikoshBAN" pitchFamily="2" charset="0"/>
              </a:rPr>
              <a:t>পরিচিতি </a:t>
            </a:r>
            <a:endParaRPr kumimoji="0" lang="en-US" sz="4400" b="1" i="0" u="none" strike="noStrike" kern="1200" normalizeH="0" baseline="0" noProof="0" dirty="0">
              <a:ln/>
              <a:solidFill>
                <a:srgbClr val="00CC00"/>
              </a:solidFill>
              <a:uLnTx/>
              <a:uFillTx/>
              <a:latin typeface="NikoshBAN" pitchFamily="2" charset="0"/>
              <a:ea typeface="+mj-ea"/>
              <a:cs typeface="NikoshBAN" pitchFamily="2" charset="0"/>
            </a:endParaRPr>
          </a:p>
        </p:txBody>
      </p:sp>
      <p:pic>
        <p:nvPicPr>
          <p:cNvPr id="4"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6442" y="2077699"/>
            <a:ext cx="1587116" cy="1884701"/>
          </a:xfrm>
          <a:prstGeom prst="rect">
            <a:avLst/>
          </a:prstGeom>
          <a:solidFill>
            <a:srgbClr val="FFFFFF">
              <a:shade val="85000"/>
            </a:srgbClr>
          </a:solidFill>
          <a:ln w="88900" cap="sq">
            <a:noFill/>
            <a:miter lim="800000"/>
          </a:ln>
          <a:effectLst/>
          <a:scene3d>
            <a:camera prst="orthographicFront">
              <a:rot lat="0" lon="0" rev="0"/>
            </a:camera>
            <a:lightRig rig="contrasting" dir="t">
              <a:rot lat="0" lon="0" rev="7800000"/>
            </a:lightRig>
          </a:scene3d>
          <a:sp3d>
            <a:bevelT w="139700" h="139700"/>
          </a:sp3d>
        </p:spPr>
      </p:pic>
      <p:cxnSp>
        <p:nvCxnSpPr>
          <p:cNvPr id="9" name="Straight Connector 8"/>
          <p:cNvCxnSpPr/>
          <p:nvPr/>
        </p:nvCxnSpPr>
        <p:spPr>
          <a:xfrm>
            <a:off x="4597400" y="1752600"/>
            <a:ext cx="0" cy="4419600"/>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4749800" y="2667000"/>
            <a:ext cx="0" cy="2895600"/>
          </a:xfrm>
          <a:prstGeom prst="line">
            <a:avLst/>
          </a:prstGeom>
          <a:ln w="28575">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4445000" y="2667000"/>
            <a:ext cx="0" cy="2895600"/>
          </a:xfrm>
          <a:prstGeom prst="line">
            <a:avLst/>
          </a:prstGeom>
          <a:ln w="28575">
            <a:solidFill>
              <a:srgbClr val="0000CC"/>
            </a:solidFill>
          </a:ln>
        </p:spPr>
        <p:style>
          <a:lnRef idx="3">
            <a:schemeClr val="accent2"/>
          </a:lnRef>
          <a:fillRef idx="0">
            <a:schemeClr val="accent2"/>
          </a:fillRef>
          <a:effectRef idx="2">
            <a:schemeClr val="accent2"/>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3547" y="2196089"/>
            <a:ext cx="1306305" cy="1757938"/>
          </a:xfrm>
          <a:prstGeom prst="rect">
            <a:avLst/>
          </a:prstGeom>
          <a:solidFill>
            <a:srgbClr val="FFFFFF">
              <a:shade val="85000"/>
            </a:srgbClr>
          </a:solidFill>
          <a:ln w="190500" cap="rnd">
            <a:noFill/>
          </a:ln>
          <a:effectLst/>
          <a:scene3d>
            <a:camera prst="orthographicFront">
              <a:rot lat="0" lon="0" rev="0"/>
            </a:camera>
            <a:lightRig rig="contrasting" dir="t">
              <a:rot lat="0" lon="0" rev="7800000"/>
            </a:lightRig>
          </a:scene3d>
          <a:sp3d>
            <a:bevelT w="139700" h="139700"/>
          </a:sp3d>
        </p:spPr>
      </p:pic>
      <p:sp>
        <p:nvSpPr>
          <p:cNvPr id="14" name="TextBox 13"/>
          <p:cNvSpPr txBox="1"/>
          <p:nvPr/>
        </p:nvSpPr>
        <p:spPr>
          <a:xfrm>
            <a:off x="697629" y="4146114"/>
            <a:ext cx="3388293" cy="2316019"/>
          </a:xfrm>
          <a:prstGeom prst="rect">
            <a:avLst/>
          </a:prstGeom>
          <a:noFill/>
        </p:spPr>
        <p:txBody>
          <a:bodyPr wrap="square" rtlCol="0">
            <a:spAutoFit/>
          </a:bodyPr>
          <a:lstStyle/>
          <a:p>
            <a:pPr algn="ctr"/>
            <a:r>
              <a:rPr lang="bn-IN" sz="2800" b="1" dirty="0" smtClean="0">
                <a:latin typeface="NikoshBAN" pitchFamily="2" charset="0"/>
                <a:cs typeface="NikoshBAN" pitchFamily="2" charset="0"/>
              </a:rPr>
              <a:t>মো</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মিজানুর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রহমান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মিজান</a:t>
            </a:r>
            <a:r>
              <a:rPr lang="bn-IN" sz="2800" b="1" dirty="0" smtClean="0">
                <a:latin typeface="NikoshBAN" pitchFamily="2" charset="0"/>
                <a:cs typeface="NikoshBAN" pitchFamily="2" charset="0"/>
              </a:rPr>
              <a:t> </a:t>
            </a:r>
          </a:p>
          <a:p>
            <a:pPr algn="ctr"/>
            <a:r>
              <a:rPr lang="en-GB" sz="1200" b="1" dirty="0" err="1"/>
              <a:t>ICT4E</a:t>
            </a:r>
            <a:r>
              <a:rPr lang="en-GB" sz="1400" b="1" dirty="0"/>
              <a:t> </a:t>
            </a:r>
            <a:r>
              <a:rPr lang="bn-BD" sz="1600" b="1" dirty="0">
                <a:latin typeface="NikoshBAN" panose="02000000000000000000" pitchFamily="2" charset="0"/>
                <a:cs typeface="NikoshBAN" panose="02000000000000000000" pitchFamily="2" charset="0"/>
              </a:rPr>
              <a:t>অ্যাম্বাসেডরশীপ প্রোগ্রামার দিনাজপুর </a:t>
            </a:r>
            <a:endParaRPr lang="en-US" sz="1400" b="1" dirty="0">
              <a:latin typeface="NikoshBAN" panose="02000000000000000000" pitchFamily="2" charset="0"/>
              <a:cs typeface="NikoshBAN" panose="02000000000000000000" pitchFamily="2" charset="0"/>
            </a:endParaRPr>
          </a:p>
          <a:p>
            <a:pPr algn="ctr"/>
            <a:r>
              <a:rPr lang="en-US" sz="1400" b="1" dirty="0">
                <a:latin typeface="NikoshBAN" panose="02000000000000000000" pitchFamily="2" charset="0"/>
                <a:cs typeface="NikoshBAN" panose="02000000000000000000" pitchFamily="2" charset="0"/>
              </a:rPr>
              <a:t>ও</a:t>
            </a:r>
            <a:endParaRPr lang="bn-IN" sz="2000" b="1" dirty="0">
              <a:latin typeface="NikoshBAN" pitchFamily="2" charset="0"/>
              <a:cs typeface="NikoshBAN" pitchFamily="2" charset="0"/>
            </a:endParaRPr>
          </a:p>
          <a:p>
            <a:pPr algn="ctr"/>
            <a:r>
              <a:rPr lang="en-US" sz="1600" b="1" dirty="0" err="1">
                <a:latin typeface="NikoshBAN" pitchFamily="2" charset="0"/>
                <a:cs typeface="NikoshBAN" pitchFamily="2" charset="0"/>
              </a:rPr>
              <a:t>সিনিয়র</a:t>
            </a:r>
            <a:r>
              <a:rPr lang="en-US" sz="1600" b="1" dirty="0">
                <a:latin typeface="NikoshBAN" pitchFamily="2" charset="0"/>
                <a:cs typeface="NikoshBAN" pitchFamily="2" charset="0"/>
              </a:rPr>
              <a:t> </a:t>
            </a:r>
            <a:r>
              <a:rPr lang="bn-IN" sz="1600" b="1" dirty="0">
                <a:latin typeface="NikoshBAN" pitchFamily="2" charset="0"/>
                <a:cs typeface="NikoshBAN" pitchFamily="2" charset="0"/>
              </a:rPr>
              <a:t>শিক্ষক</a:t>
            </a:r>
            <a:r>
              <a:rPr lang="en-US" sz="1600" b="1" dirty="0">
                <a:latin typeface="NikoshBAN" pitchFamily="2" charset="0"/>
                <a:cs typeface="NikoshBAN" pitchFamily="2" charset="0"/>
              </a:rPr>
              <a:t>(</a:t>
            </a:r>
            <a:r>
              <a:rPr lang="en-US" sz="1600" b="1" dirty="0" err="1">
                <a:latin typeface="NikoshBAN" pitchFamily="2" charset="0"/>
                <a:cs typeface="NikoshBAN" pitchFamily="2" charset="0"/>
              </a:rPr>
              <a:t>কম্পিউটার</a:t>
            </a:r>
            <a:r>
              <a:rPr lang="en-US" sz="1600" b="1" dirty="0">
                <a:latin typeface="NikoshBAN" pitchFamily="2" charset="0"/>
                <a:cs typeface="NikoshBAN" pitchFamily="2" charset="0"/>
              </a:rPr>
              <a:t>)</a:t>
            </a:r>
            <a:endParaRPr lang="bn-IN" sz="1200" b="1" dirty="0">
              <a:latin typeface="NikoshBAN" pitchFamily="2" charset="0"/>
              <a:cs typeface="NikoshBAN" pitchFamily="2" charset="0"/>
            </a:endParaRPr>
          </a:p>
          <a:p>
            <a:pPr algn="ctr"/>
            <a:r>
              <a:rPr lang="en-US" sz="2000" b="1" dirty="0" err="1" smtClean="0">
                <a:latin typeface="NikoshBAN" pitchFamily="2" charset="0"/>
                <a:cs typeface="NikoshBAN" pitchFamily="2" charset="0"/>
              </a:rPr>
              <a:t>মির্জাপুর</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উচ্চ</a:t>
            </a:r>
            <a:r>
              <a:rPr lang="bn-IN" sz="2000" b="1" dirty="0" smtClean="0">
                <a:latin typeface="NikoshBAN" pitchFamily="2" charset="0"/>
                <a:cs typeface="NikoshBAN" pitchFamily="2" charset="0"/>
              </a:rPr>
              <a:t> বিদ্যালয়,</a:t>
            </a:r>
            <a:r>
              <a:rPr lang="en-US" sz="2000" b="1" dirty="0" smtClean="0">
                <a:latin typeface="NikoshBAN" pitchFamily="2" charset="0"/>
                <a:cs typeface="NikoshBAN" pitchFamily="2" charset="0"/>
              </a:rPr>
              <a:t> </a:t>
            </a:r>
          </a:p>
          <a:p>
            <a:pPr algn="ctr"/>
            <a:r>
              <a:rPr lang="en-US" sz="2000" b="1" dirty="0" err="1" smtClean="0">
                <a:latin typeface="NikoshBAN" pitchFamily="2" charset="0"/>
                <a:cs typeface="NikoshBAN" pitchFamily="2" charset="0"/>
              </a:rPr>
              <a:t>বিরামপুর,দিনাজপুর</a:t>
            </a:r>
            <a:r>
              <a:rPr lang="en-US" sz="2000" b="1" dirty="0" smtClean="0">
                <a:latin typeface="NikoshBAN" pitchFamily="2" charset="0"/>
                <a:cs typeface="NikoshBAN" pitchFamily="2" charset="0"/>
              </a:rPr>
              <a:t>।</a:t>
            </a:r>
          </a:p>
          <a:p>
            <a:pPr algn="ctr"/>
            <a:r>
              <a:rPr lang="en-US" sz="2000" b="1" dirty="0">
                <a:latin typeface="NikoshBAN" pitchFamily="2" charset="0"/>
                <a:cs typeface="NikoshBAN" pitchFamily="2" charset="0"/>
              </a:rPr>
              <a:t> </a:t>
            </a:r>
            <a:r>
              <a:rPr lang="en-US" sz="2000" b="1" dirty="0" err="1" smtClean="0">
                <a:latin typeface="NikoshBAN" pitchFamily="2" charset="0"/>
                <a:cs typeface="NikoshBAN" pitchFamily="2" charset="0"/>
              </a:rPr>
              <a:t>মোবাঃ</a:t>
            </a:r>
            <a:r>
              <a:rPr lang="en-US" sz="2000" b="1" dirty="0" smtClean="0">
                <a:latin typeface="NikoshBAN" pitchFamily="2" charset="0"/>
                <a:cs typeface="NikoshBAN" pitchFamily="2" charset="0"/>
              </a:rPr>
              <a:t> ০১৭৪০৯৭৯৩৯৭</a:t>
            </a:r>
            <a:r>
              <a:rPr lang="en-US" sz="1600" b="1" dirty="0" smtClean="0">
                <a:latin typeface="NikoshBAN" pitchFamily="2" charset="0"/>
                <a:cs typeface="NikoshBAN" pitchFamily="2" charset="0"/>
              </a:rPr>
              <a:t> </a:t>
            </a:r>
          </a:p>
          <a:p>
            <a:pPr algn="ctr"/>
            <a:r>
              <a:rPr lang="en-US" sz="1000" b="1" dirty="0" smtClean="0">
                <a:latin typeface="NikoshBAN" pitchFamily="2" charset="0"/>
                <a:cs typeface="NikoshBAN" pitchFamily="2" charset="0"/>
              </a:rPr>
              <a:t>E-mail: </a:t>
            </a:r>
            <a:r>
              <a:rPr lang="en-US" sz="1000" b="1" dirty="0" err="1" smtClean="0">
                <a:latin typeface="NikoshBAN" pitchFamily="2" charset="0"/>
                <a:cs typeface="NikoshBAN" pitchFamily="2" charset="0"/>
              </a:rPr>
              <a:t>mizan.birampur@gmail.com</a:t>
            </a:r>
            <a:endParaRPr lang="en-US" sz="1100" b="1" dirty="0">
              <a:latin typeface="NikoshBAN" pitchFamily="2" charset="0"/>
              <a:cs typeface="NikoshBAN" pitchFamily="2" charset="0"/>
            </a:endParaRPr>
          </a:p>
        </p:txBody>
      </p:sp>
      <p:pic>
        <p:nvPicPr>
          <p:cNvPr id="15" name="Picture 1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2423109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026843" y="991673"/>
            <a:ext cx="4953506" cy="40978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3">
              <a:shade val="50000"/>
            </a:schemeClr>
          </a:lnRef>
          <a:fillRef idx="1">
            <a:schemeClr val="accent3"/>
          </a:fillRef>
          <a:effectRef idx="0">
            <a:schemeClr val="accent3"/>
          </a:effectRef>
          <a:fontRef idx="minor">
            <a:schemeClr val="lt1"/>
          </a:fontRef>
        </p:style>
        <p:txBody>
          <a:bodyPr rtlCol="0" anchor="ctr">
            <a:prstTxWarp prst="textPlain">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bn-BD" sz="4800" b="1" dirty="0" smtClean="0">
                <a:ln/>
                <a:solidFill>
                  <a:srgbClr val="00CC00"/>
                </a:solidFill>
                <a:latin typeface="NikoshBAN" pitchFamily="2" charset="0"/>
                <a:cs typeface="NikoshBAN" pitchFamily="2" charset="0"/>
              </a:rPr>
              <a:t>নিচের ছবিগুলো লক্ষ কর</a:t>
            </a:r>
            <a:endParaRPr lang="en-US" sz="4800" b="1" dirty="0">
              <a:ln/>
              <a:solidFill>
                <a:srgbClr val="00CC00"/>
              </a:solidFill>
              <a:latin typeface="NikoshBAN" pitchFamily="2" charset="0"/>
              <a:cs typeface="NikoshBAN"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54" y="1711371"/>
            <a:ext cx="3657600" cy="2743200"/>
          </a:xfrm>
          <a:prstGeom prst="rect">
            <a:avLst/>
          </a:prstGeom>
          <a:ln w="127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265762" y="1215503"/>
            <a:ext cx="2773906" cy="3704230"/>
          </a:xfrm>
          <a:prstGeom prst="rect">
            <a:avLst/>
          </a:prstGeom>
          <a:ln w="12700" cap="sq" cmpd="thickThin">
            <a:solidFill>
              <a:srgbClr val="000000"/>
            </a:solidFill>
            <a:prstDash val="solid"/>
            <a:miter lim="800000"/>
          </a:ln>
          <a:effectLst>
            <a:innerShdw blurRad="76200">
              <a:srgbClr val="000000"/>
            </a:innerShdw>
          </a:effectLst>
        </p:spPr>
      </p:pic>
      <p:sp>
        <p:nvSpPr>
          <p:cNvPr id="2" name="TextBox 1"/>
          <p:cNvSpPr txBox="1"/>
          <p:nvPr/>
        </p:nvSpPr>
        <p:spPr>
          <a:xfrm>
            <a:off x="1821001" y="4809920"/>
            <a:ext cx="6014788" cy="646331"/>
          </a:xfrm>
          <a:prstGeom prst="rect">
            <a:avLst/>
          </a:prstGeom>
          <a:noFill/>
        </p:spPr>
        <p:txBody>
          <a:bodyPr wrap="none" rtlCol="0">
            <a:spAutoFit/>
          </a:bodyPr>
          <a:lstStyle/>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উপরের ছবিতে তোমরা কি দেখতে পেলে?</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3128507" y="4809919"/>
            <a:ext cx="3344185" cy="646331"/>
          </a:xfrm>
          <a:prstGeom prst="rect">
            <a:avLst/>
          </a:prstGeom>
          <a:noFill/>
        </p:spPr>
        <p:txBody>
          <a:bodyPr wrap="none" rtlCol="0">
            <a:spAutoFit/>
          </a:bodyPr>
          <a:lstStyle/>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 দেখতে পেলাম-</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3520184" y="4809918"/>
            <a:ext cx="2616422" cy="646331"/>
          </a:xfrm>
          <a:prstGeom prst="rect">
            <a:avLst/>
          </a:prstGeom>
          <a:noFill/>
        </p:spPr>
        <p:txBody>
          <a:bodyPr wrap="none" rtlCol="0">
            <a:spAutoFit/>
          </a:bodyPr>
          <a:lstStyle/>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স্ক্যানার ও মডেম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1" name="Picture 1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286436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xit" presetSubtype="0" fill="hold" grpId="1" nodeType="clickEffect">
                                  <p:stCondLst>
                                    <p:cond delay="0"/>
                                  </p:stCondLst>
                                  <p:childTnLst>
                                    <p:anim calcmode="lin" valueType="num">
                                      <p:cBhvr>
                                        <p:cTn id="15" dur="1000"/>
                                        <p:tgtEl>
                                          <p:spTgt spid="2"/>
                                        </p:tgtEl>
                                        <p:attrNameLst>
                                          <p:attrName>ppt_w</p:attrName>
                                        </p:attrNameLst>
                                      </p:cBhvr>
                                      <p:tavLst>
                                        <p:tav tm="0">
                                          <p:val>
                                            <p:strVal val="ppt_w"/>
                                          </p:val>
                                        </p:tav>
                                        <p:tav tm="100000">
                                          <p:val>
                                            <p:fltVal val="0"/>
                                          </p:val>
                                        </p:tav>
                                      </p:tavLst>
                                    </p:anim>
                                    <p:anim calcmode="lin" valueType="num">
                                      <p:cBhvr>
                                        <p:cTn id="16" dur="1000"/>
                                        <p:tgtEl>
                                          <p:spTgt spid="2"/>
                                        </p:tgtEl>
                                        <p:attrNameLst>
                                          <p:attrName>ppt_h</p:attrName>
                                        </p:attrNameLst>
                                      </p:cBhvr>
                                      <p:tavLst>
                                        <p:tav tm="0">
                                          <p:val>
                                            <p:strVal val="ppt_h"/>
                                          </p:val>
                                        </p:tav>
                                        <p:tav tm="100000">
                                          <p:val>
                                            <p:fltVal val="0"/>
                                          </p:val>
                                        </p:tav>
                                      </p:tavLst>
                                    </p:anim>
                                    <p:anim calcmode="lin" valueType="num">
                                      <p:cBhvr>
                                        <p:cTn id="17" dur="1000"/>
                                        <p:tgtEl>
                                          <p:spTgt spid="2"/>
                                        </p:tgtEl>
                                        <p:attrNameLst>
                                          <p:attrName>style.rotation</p:attrName>
                                        </p:attrNameLst>
                                      </p:cBhvr>
                                      <p:tavLst>
                                        <p:tav tm="0">
                                          <p:val>
                                            <p:fltVal val="0"/>
                                          </p:val>
                                        </p:tav>
                                        <p:tav tm="100000">
                                          <p:val>
                                            <p:fltVal val="90"/>
                                          </p:val>
                                        </p:tav>
                                      </p:tavLst>
                                    </p:anim>
                                    <p:animEffect transition="out" filter="fade">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1" nodeType="clickEffect">
                                  <p:stCondLst>
                                    <p:cond delay="0"/>
                                  </p:stCondLst>
                                  <p:childTnLst>
                                    <p:anim calcmode="lin" valueType="num">
                                      <p:cBhvr>
                                        <p:cTn id="30" dur="1000"/>
                                        <p:tgtEl>
                                          <p:spTgt spid="3"/>
                                        </p:tgtEl>
                                        <p:attrNameLst>
                                          <p:attrName>ppt_w</p:attrName>
                                        </p:attrNameLst>
                                      </p:cBhvr>
                                      <p:tavLst>
                                        <p:tav tm="0">
                                          <p:val>
                                            <p:strVal val="ppt_w"/>
                                          </p:val>
                                        </p:tav>
                                        <p:tav tm="100000">
                                          <p:val>
                                            <p:fltVal val="0"/>
                                          </p:val>
                                        </p:tav>
                                      </p:tavLst>
                                    </p:anim>
                                    <p:anim calcmode="lin" valueType="num">
                                      <p:cBhvr>
                                        <p:cTn id="31" dur="1000"/>
                                        <p:tgtEl>
                                          <p:spTgt spid="3"/>
                                        </p:tgtEl>
                                        <p:attrNameLst>
                                          <p:attrName>ppt_h</p:attrName>
                                        </p:attrNameLst>
                                      </p:cBhvr>
                                      <p:tavLst>
                                        <p:tav tm="0">
                                          <p:val>
                                            <p:strVal val="ppt_h"/>
                                          </p:val>
                                        </p:tav>
                                        <p:tav tm="100000">
                                          <p:val>
                                            <p:fltVal val="0"/>
                                          </p:val>
                                        </p:tav>
                                      </p:tavLst>
                                    </p:anim>
                                    <p:anim calcmode="lin" valueType="num">
                                      <p:cBhvr>
                                        <p:cTn id="32" dur="1000"/>
                                        <p:tgtEl>
                                          <p:spTgt spid="3"/>
                                        </p:tgtEl>
                                        <p:attrNameLst>
                                          <p:attrName>style.rotation</p:attrName>
                                        </p:attrNameLst>
                                      </p:cBhvr>
                                      <p:tavLst>
                                        <p:tav tm="0">
                                          <p:val>
                                            <p:fltVal val="0"/>
                                          </p:val>
                                        </p:tav>
                                        <p:tav tm="100000">
                                          <p:val>
                                            <p:fltVal val="90"/>
                                          </p:val>
                                        </p:tav>
                                      </p:tavLst>
                                    </p:anim>
                                    <p:animEffect transition="out" filter="fade">
                                      <p:cBhvr>
                                        <p:cTn id="33" dur="1000"/>
                                        <p:tgtEl>
                                          <p:spTgt spid="3"/>
                                        </p:tgtEl>
                                      </p:cBhvr>
                                    </p:animEffect>
                                    <p:set>
                                      <p:cBhvr>
                                        <p:cTn id="34" dur="1" fill="hold">
                                          <p:stCondLst>
                                            <p:cond delay="99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50" y="1879312"/>
            <a:ext cx="3460935" cy="2895600"/>
          </a:xfrm>
          <a:prstGeom prst="rect">
            <a:avLst/>
          </a:prstGeom>
          <a:ln w="12700" cap="sq" cmpd="thickThin">
            <a:solidFill>
              <a:srgbClr val="000000"/>
            </a:solidFill>
            <a:prstDash val="solid"/>
            <a:miter lim="800000"/>
          </a:ln>
          <a:effectLst>
            <a:innerShdw blurRad="76200">
              <a:srgbClr val="000000"/>
            </a:innerShdw>
          </a:effectLst>
        </p:spPr>
      </p:pic>
      <p:sp>
        <p:nvSpPr>
          <p:cNvPr id="11" name="TextBox 10"/>
          <p:cNvSpPr txBox="1"/>
          <p:nvPr/>
        </p:nvSpPr>
        <p:spPr>
          <a:xfrm rot="17585085">
            <a:off x="700962" y="3711162"/>
            <a:ext cx="1580882" cy="461665"/>
          </a:xfrm>
          <a:prstGeom prst="rect">
            <a:avLst/>
          </a:prstGeom>
          <a:noFill/>
        </p:spPr>
        <p:txBody>
          <a:bodyPr wrap="none" rtlCol="0">
            <a:spAutoFit/>
          </a:bodyPr>
          <a:lstStyle/>
          <a:p>
            <a:r>
              <a:rPr lang="bn-BD" sz="2400" b="1" dirty="0" smtClean="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ওয়েব ক্যামেরা</a:t>
            </a:r>
            <a:endParaRPr lang="en-US" sz="24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400" y="1828800"/>
            <a:ext cx="3752093" cy="2895600"/>
          </a:xfrm>
          <a:prstGeom prst="rect">
            <a:avLst/>
          </a:prstGeom>
          <a:ln w="12700" cap="sq" cmpd="thickThin">
            <a:solidFill>
              <a:srgbClr val="000000"/>
            </a:solidFill>
            <a:prstDash val="solid"/>
            <a:miter lim="800000"/>
          </a:ln>
          <a:effectLst>
            <a:innerShdw blurRad="76200">
              <a:srgbClr val="000000"/>
            </a:innerShdw>
          </a:effectLst>
        </p:spPr>
      </p:pic>
      <p:sp>
        <p:nvSpPr>
          <p:cNvPr id="2" name="TextBox 1"/>
          <p:cNvSpPr txBox="1"/>
          <p:nvPr/>
        </p:nvSpPr>
        <p:spPr>
          <a:xfrm>
            <a:off x="6430576" y="4190137"/>
            <a:ext cx="713657" cy="461665"/>
          </a:xfrm>
          <a:prstGeom prst="rect">
            <a:avLst/>
          </a:prstGeom>
          <a:noFill/>
        </p:spPr>
        <p:txBody>
          <a:bodyPr wrap="none" rtlCol="0">
            <a:spAutoFit/>
          </a:bodyPr>
          <a:lstStyle/>
          <a:p>
            <a:r>
              <a:rPr lang="bn-BD" sz="24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মাউস</a:t>
            </a:r>
            <a:endParaRPr lang="en-US" sz="24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6725561" y="1952596"/>
            <a:ext cx="878767" cy="461665"/>
          </a:xfrm>
          <a:prstGeom prst="rect">
            <a:avLst/>
          </a:prstGeom>
          <a:noFill/>
        </p:spPr>
        <p:txBody>
          <a:bodyPr wrap="none" rtlCol="0">
            <a:spAutoFit/>
          </a:bodyPr>
          <a:lstStyle/>
          <a:p>
            <a:r>
              <a:rPr lang="bn-BD" sz="24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কীবোর্ড</a:t>
            </a:r>
            <a:endParaRPr lang="en-US" sz="2400" b="1" dirty="0">
              <a:solidFill>
                <a:srgbClr val="0000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1694168" y="4902404"/>
            <a:ext cx="6014788" cy="646331"/>
          </a:xfrm>
          <a:prstGeom prst="rect">
            <a:avLst/>
          </a:prstGeom>
          <a:noFill/>
        </p:spPr>
        <p:txBody>
          <a:bodyPr wrap="none" rtlCol="0">
            <a:spAutoFit/>
          </a:bodyPr>
          <a:lstStyle/>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উপরের ছবিতে তোমরা কি দেখতে পেলে?</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700998" y="4887142"/>
            <a:ext cx="8277902" cy="646331"/>
          </a:xfrm>
          <a:prstGeom prst="rect">
            <a:avLst/>
          </a:prstGeom>
          <a:noFill/>
        </p:spPr>
        <p:txBody>
          <a:bodyPr wrap="square" rtlCol="0">
            <a:spAutoFit/>
          </a:bodyPr>
          <a:lstStyle/>
          <a:p>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 দেখতে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পেলাম</a:t>
            </a:r>
            <a:r>
              <a:rPr lang="en-GB"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ওয়েব ক্যামেরা,কী-বোর্ড ও মাউস</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1253115" y="4870938"/>
            <a:ext cx="6641562" cy="1200329"/>
          </a:xfrm>
          <a:prstGeom prst="rect">
            <a:avLst/>
          </a:prstGeom>
          <a:noFill/>
        </p:spPr>
        <p:txBody>
          <a:bodyPr wrap="non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তাহলে বলতো, দেখি ওয়েব ক্যামেরা,কী-বোর্ড </a:t>
            </a:r>
          </a:p>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 মাউস কি ধরনের ডিভাইস?</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1207037" y="4933092"/>
            <a:ext cx="6687640" cy="686874"/>
          </a:xfrm>
          <a:prstGeom prst="rect">
            <a:avLst/>
          </a:prstGeom>
          <a:noFill/>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2400" b="1" dirty="0" smtClean="0">
                <a:ln/>
                <a:latin typeface="NikoshBAN" panose="02000000000000000000" pitchFamily="2" charset="0"/>
                <a:cs typeface="NikoshBAN" panose="02000000000000000000" pitchFamily="2" charset="0"/>
              </a:rPr>
              <a:t>ওয়েব ক্যামেরা,কী-বোর্ড ও মাউস ইনপুট ডিভাইস</a:t>
            </a:r>
            <a:endParaRPr lang="en-US" sz="2400" b="1" dirty="0">
              <a:ln/>
              <a:latin typeface="NikoshBAN" panose="02000000000000000000" pitchFamily="2" charset="0"/>
              <a:cs typeface="NikoshBAN" panose="02000000000000000000" pitchFamily="2" charset="0"/>
            </a:endParaRP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1376851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14"/>
                                        </p:tgtEl>
                                      </p:cBhvr>
                                    </p:animEffect>
                                    <p:anim calcmode="lin" valueType="num">
                                      <p:cBhvr>
                                        <p:cTn id="14" dur="500" accel="50000">
                                          <p:stCondLst>
                                            <p:cond delay="0"/>
                                          </p:stCondLst>
                                        </p:cTn>
                                        <p:tgtEl>
                                          <p:spTgt spid="14"/>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14"/>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14"/>
                                        </p:tgtEl>
                                        <p:attrNameLst>
                                          <p:attrName>ppt_x</p:attrName>
                                        </p:attrNameLst>
                                      </p:cBhvr>
                                      <p:tavLst>
                                        <p:tav tm="0">
                                          <p:val>
                                            <p:strVal val="ppt_x"/>
                                          </p:val>
                                        </p:tav>
                                        <p:tav tm="100000">
                                          <p:val>
                                            <p:strVal val="ppt_x+.4"/>
                                          </p:val>
                                        </p:tav>
                                      </p:tavLst>
                                    </p:anim>
                                    <p:anim calcmode="lin" valueType="num">
                                      <p:cBhvr>
                                        <p:cTn id="17" dur="1000"/>
                                        <p:tgtEl>
                                          <p:spTgt spid="14"/>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14"/>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14"/>
                                        </p:tgtEl>
                                        <p:attrNameLst>
                                          <p:attrName>style.rotation</p:attrName>
                                        </p:attrNameLst>
                                      </p:cBhvr>
                                      <p:tavLst>
                                        <p:tav tm="0">
                                          <p:val>
                                            <p:fltVal val="0"/>
                                          </p:val>
                                        </p:tav>
                                        <p:tav tm="100000">
                                          <p:val>
                                            <p:fltVal val="-90"/>
                                          </p:val>
                                        </p:tav>
                                      </p:tavLst>
                                    </p:anim>
                                    <p:set>
                                      <p:cBhvr>
                                        <p:cTn id="21" dur="1" fill="hold">
                                          <p:stCondLst>
                                            <p:cond delay="999"/>
                                          </p:stCondLst>
                                        </p:cTn>
                                        <p:tgtEl>
                                          <p:spTgt spid="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5" presetClass="exit" presetSubtype="0" fill="hold" grpId="1" nodeType="clickEffect">
                                  <p:stCondLst>
                                    <p:cond delay="0"/>
                                  </p:stCondLst>
                                  <p:childTnLst>
                                    <p:anim calcmode="lin" valueType="num">
                                      <p:cBhvr>
                                        <p:cTn id="47" dur="1000"/>
                                        <p:tgtEl>
                                          <p:spTgt spid="16"/>
                                        </p:tgtEl>
                                        <p:attrNameLst>
                                          <p:attrName>ppt_w</p:attrName>
                                        </p:attrNameLst>
                                      </p:cBhvr>
                                      <p:tavLst>
                                        <p:tav tm="0">
                                          <p:val>
                                            <p:strVal val="ppt_w"/>
                                          </p:val>
                                        </p:tav>
                                        <p:tav tm="100000">
                                          <p:val>
                                            <p:fltVal val="0"/>
                                          </p:val>
                                        </p:tav>
                                      </p:tavLst>
                                    </p:anim>
                                    <p:anim calcmode="lin" valueType="num">
                                      <p:cBhvr>
                                        <p:cTn id="48" dur="1000"/>
                                        <p:tgtEl>
                                          <p:spTgt spid="16"/>
                                        </p:tgtEl>
                                        <p:attrNameLst>
                                          <p:attrName>ppt_h</p:attrName>
                                        </p:attrNameLst>
                                      </p:cBhvr>
                                      <p:tavLst>
                                        <p:tav tm="0">
                                          <p:val>
                                            <p:strVal val="ppt_h"/>
                                          </p:val>
                                        </p:tav>
                                        <p:tav tm="100000">
                                          <p:val>
                                            <p:fltVal val="0"/>
                                          </p:val>
                                        </p:tav>
                                      </p:tavLst>
                                    </p:anim>
                                    <p:anim calcmode="lin" valueType="num">
                                      <p:cBhvr>
                                        <p:cTn id="49" dur="1000"/>
                                        <p:tgtEl>
                                          <p:spTgt spid="1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0" dur="1000"/>
                                        <p:tgtEl>
                                          <p:spTgt spid="1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1" dur="1" fill="hold">
                                          <p:stCondLst>
                                            <p:cond delay="999"/>
                                          </p:stCondLst>
                                        </p:cTn>
                                        <p:tgtEl>
                                          <p:spTgt spid="1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xit" presetSubtype="0" fill="hold" grpId="1" nodeType="clickEffect">
                                  <p:stCondLst>
                                    <p:cond delay="0"/>
                                  </p:stCondLst>
                                  <p:childTnLst>
                                    <p:animEffect transition="out" filter="fade">
                                      <p:cBhvr>
                                        <p:cTn id="62" dur="1000" accel="50000">
                                          <p:stCondLst>
                                            <p:cond delay="0"/>
                                          </p:stCondLst>
                                        </p:cTn>
                                        <p:tgtEl>
                                          <p:spTgt spid="17"/>
                                        </p:tgtEl>
                                      </p:cBhvr>
                                    </p:animEffect>
                                    <p:anim calcmode="lin" valueType="num">
                                      <p:cBhvr>
                                        <p:cTn id="63" dur="500" accel="50000">
                                          <p:stCondLst>
                                            <p:cond delay="0"/>
                                          </p:stCondLst>
                                        </p:cTn>
                                        <p:tgtEl>
                                          <p:spTgt spid="17"/>
                                        </p:tgtEl>
                                        <p:attrNameLst>
                                          <p:attrName>ppt_y</p:attrName>
                                        </p:attrNameLst>
                                      </p:cBhvr>
                                      <p:tavLst>
                                        <p:tav tm="0">
                                          <p:val>
                                            <p:strVal val="ppt_y"/>
                                          </p:val>
                                        </p:tav>
                                        <p:tav tm="100000">
                                          <p:val>
                                            <p:strVal val="ppt_y+.1"/>
                                          </p:val>
                                        </p:tav>
                                      </p:tavLst>
                                    </p:anim>
                                    <p:anim calcmode="lin" valueType="num">
                                      <p:cBhvr>
                                        <p:cTn id="64" dur="500" decel="50000">
                                          <p:stCondLst>
                                            <p:cond delay="500"/>
                                          </p:stCondLst>
                                        </p:cTn>
                                        <p:tgtEl>
                                          <p:spTgt spid="17"/>
                                        </p:tgtEl>
                                        <p:attrNameLst>
                                          <p:attrName>ppt_y</p:attrName>
                                        </p:attrNameLst>
                                      </p:cBhvr>
                                      <p:tavLst>
                                        <p:tav tm="0">
                                          <p:val>
                                            <p:strVal val="ppt_y"/>
                                          </p:val>
                                        </p:tav>
                                        <p:tav tm="100000">
                                          <p:val>
                                            <p:strVal val="ppt_y-.1"/>
                                          </p:val>
                                        </p:tav>
                                      </p:tavLst>
                                    </p:anim>
                                    <p:anim calcmode="lin" valueType="num">
                                      <p:cBhvr>
                                        <p:cTn id="65" dur="500" accel="50000">
                                          <p:stCondLst>
                                            <p:cond delay="500"/>
                                          </p:stCondLst>
                                        </p:cTn>
                                        <p:tgtEl>
                                          <p:spTgt spid="17"/>
                                        </p:tgtEl>
                                        <p:attrNameLst>
                                          <p:attrName>ppt_x</p:attrName>
                                        </p:attrNameLst>
                                      </p:cBhvr>
                                      <p:tavLst>
                                        <p:tav tm="0">
                                          <p:val>
                                            <p:strVal val="ppt_x"/>
                                          </p:val>
                                        </p:tav>
                                        <p:tav tm="100000">
                                          <p:val>
                                            <p:strVal val="ppt_x+.4"/>
                                          </p:val>
                                        </p:tav>
                                      </p:tavLst>
                                    </p:anim>
                                    <p:anim calcmode="lin" valueType="num">
                                      <p:cBhvr>
                                        <p:cTn id="66" dur="1000"/>
                                        <p:tgtEl>
                                          <p:spTgt spid="17"/>
                                        </p:tgtEl>
                                        <p:attrNameLst>
                                          <p:attrName>ppt_h</p:attrName>
                                        </p:attrNameLst>
                                      </p:cBhvr>
                                      <p:tavLst>
                                        <p:tav tm="0">
                                          <p:val>
                                            <p:strVal val="ppt_h"/>
                                          </p:val>
                                        </p:tav>
                                        <p:tav tm="100000">
                                          <p:val>
                                            <p:strVal val="ppt_h"/>
                                          </p:val>
                                        </p:tav>
                                      </p:tavLst>
                                    </p:anim>
                                    <p:anim calcmode="lin" valueType="num">
                                      <p:cBhvr>
                                        <p:cTn id="67" dur="500" accel="50000">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8" dur="500" decel="50000">
                                          <p:stCondLst>
                                            <p:cond delay="500"/>
                                          </p:stCondLst>
                                        </p:cTn>
                                        <p:tgtEl>
                                          <p:spTgt spid="17"/>
                                        </p:tgtEl>
                                        <p:attrNameLst>
                                          <p:attrName>ppt_w</p:attrName>
                                        </p:attrNameLst>
                                      </p:cBhvr>
                                      <p:tavLst>
                                        <p:tav tm="0">
                                          <p:val>
                                            <p:strVal val="ppt_w"/>
                                          </p:val>
                                        </p:tav>
                                        <p:tav tm="100000">
                                          <p:val>
                                            <p:strVal val="ppt_w/.05"/>
                                          </p:val>
                                        </p:tav>
                                      </p:tavLst>
                                    </p:anim>
                                    <p:anim calcmode="lin" valueType="num">
                                      <p:cBhvr>
                                        <p:cTn id="69" dur="500" accel="50000">
                                          <p:stCondLst>
                                            <p:cond delay="500"/>
                                          </p:stCondLst>
                                        </p:cTn>
                                        <p:tgtEl>
                                          <p:spTgt spid="17"/>
                                        </p:tgtEl>
                                        <p:attrNameLst>
                                          <p:attrName>style.rotation</p:attrName>
                                        </p:attrNameLst>
                                      </p:cBhvr>
                                      <p:tavLst>
                                        <p:tav tm="0">
                                          <p:val>
                                            <p:fltVal val="0"/>
                                          </p:val>
                                        </p:tav>
                                        <p:tav tm="100000">
                                          <p:val>
                                            <p:fltVal val="-90"/>
                                          </p:val>
                                        </p:tav>
                                      </p:tavLst>
                                    </p:anim>
                                    <p:set>
                                      <p:cBhvr>
                                        <p:cTn id="70" dur="1" fill="hold">
                                          <p:stCondLst>
                                            <p:cond delay="999"/>
                                          </p:stCondLst>
                                        </p:cTn>
                                        <p:tgtEl>
                                          <p:spTgt spid="1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P spid="14" grpId="0"/>
      <p:bldP spid="14" grpId="1"/>
      <p:bldP spid="16" grpId="0"/>
      <p:bldP spid="16" grpId="1"/>
      <p:bldP spid="17" grpId="0"/>
      <p:bldP spid="17" grpId="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986258" y="2547896"/>
            <a:ext cx="7391400" cy="2157211"/>
          </a:xfrm>
          <a:prstGeom prst="ellipse">
            <a:avLst/>
          </a:prstGeom>
          <a:noFill/>
          <a:ln w="12700">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prstTxWarp prst="textPlain">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bn-BD" sz="8000" b="1" dirty="0" smtClean="0">
                <a:ln/>
                <a:solidFill>
                  <a:srgbClr val="00CC00"/>
                </a:solidFill>
                <a:latin typeface="NikoshBAN" panose="02000000000000000000" pitchFamily="2" charset="0"/>
                <a:cs typeface="NikoshBAN" panose="02000000000000000000" pitchFamily="2" charset="0"/>
              </a:rPr>
              <a:t>ই</a:t>
            </a:r>
            <a:r>
              <a:rPr lang="bn-BD" sz="8000" b="1" dirty="0" smtClean="0">
                <a:ln/>
                <a:solidFill>
                  <a:srgbClr val="FF0000"/>
                </a:solidFill>
                <a:latin typeface="NikoshBAN" panose="02000000000000000000" pitchFamily="2" charset="0"/>
                <a:cs typeface="NikoshBAN" panose="02000000000000000000" pitchFamily="2" charset="0"/>
              </a:rPr>
              <a:t>ন</a:t>
            </a:r>
            <a:r>
              <a:rPr lang="bn-BD" sz="8000" b="1" dirty="0" smtClean="0">
                <a:ln/>
                <a:solidFill>
                  <a:srgbClr val="00CC00"/>
                </a:solidFill>
                <a:latin typeface="NikoshBAN" panose="02000000000000000000" pitchFamily="2" charset="0"/>
                <a:cs typeface="NikoshBAN" panose="02000000000000000000" pitchFamily="2" charset="0"/>
              </a:rPr>
              <a:t>পু</a:t>
            </a:r>
            <a:r>
              <a:rPr lang="bn-BD" sz="8000" b="1" dirty="0" smtClean="0">
                <a:ln/>
                <a:solidFill>
                  <a:srgbClr val="FF0000"/>
                </a:solidFill>
                <a:latin typeface="NikoshBAN" panose="02000000000000000000" pitchFamily="2" charset="0"/>
                <a:cs typeface="NikoshBAN" panose="02000000000000000000" pitchFamily="2" charset="0"/>
              </a:rPr>
              <a:t>ট</a:t>
            </a:r>
            <a:r>
              <a:rPr lang="bn-BD" sz="8000" b="1" dirty="0" smtClean="0">
                <a:ln/>
                <a:solidFill>
                  <a:srgbClr val="00CC00"/>
                </a:solidFill>
                <a:latin typeface="NikoshBAN" panose="02000000000000000000" pitchFamily="2" charset="0"/>
                <a:cs typeface="NikoshBAN" panose="02000000000000000000" pitchFamily="2" charset="0"/>
              </a:rPr>
              <a:t> ডি</a:t>
            </a:r>
            <a:r>
              <a:rPr lang="bn-BD" sz="8000" b="1" dirty="0" smtClean="0">
                <a:ln/>
                <a:solidFill>
                  <a:srgbClr val="FF0000"/>
                </a:solidFill>
                <a:latin typeface="NikoshBAN" panose="02000000000000000000" pitchFamily="2" charset="0"/>
                <a:cs typeface="NikoshBAN" panose="02000000000000000000" pitchFamily="2" charset="0"/>
              </a:rPr>
              <a:t>ভা</a:t>
            </a:r>
            <a:r>
              <a:rPr lang="bn-BD" sz="8000" b="1" dirty="0" smtClean="0">
                <a:ln/>
                <a:solidFill>
                  <a:srgbClr val="00CC00"/>
                </a:solidFill>
                <a:latin typeface="NikoshBAN" panose="02000000000000000000" pitchFamily="2" charset="0"/>
                <a:cs typeface="NikoshBAN" panose="02000000000000000000" pitchFamily="2" charset="0"/>
              </a:rPr>
              <a:t>ই</a:t>
            </a:r>
            <a:r>
              <a:rPr lang="bn-BD" sz="8000" b="1" dirty="0" smtClean="0">
                <a:ln/>
                <a:solidFill>
                  <a:srgbClr val="FF0000"/>
                </a:solidFill>
                <a:latin typeface="NikoshBAN" panose="02000000000000000000" pitchFamily="2" charset="0"/>
                <a:cs typeface="NikoshBAN" panose="02000000000000000000" pitchFamily="2" charset="0"/>
              </a:rPr>
              <a:t>স</a:t>
            </a:r>
            <a:r>
              <a:rPr lang="bn-BD" sz="8000" b="1" dirty="0" smtClean="0">
                <a:ln/>
                <a:solidFill>
                  <a:srgbClr val="00CC00"/>
                </a:solidFill>
                <a:latin typeface="NikoshBAN" panose="02000000000000000000" pitchFamily="2" charset="0"/>
                <a:cs typeface="NikoshBAN" panose="02000000000000000000" pitchFamily="2" charset="0"/>
              </a:rPr>
              <a:t>   </a:t>
            </a:r>
            <a:endParaRPr lang="en-US" sz="8000" b="1" dirty="0">
              <a:ln/>
              <a:solidFill>
                <a:srgbClr val="00CC00"/>
              </a:solidFill>
              <a:latin typeface="NikoshBAN" panose="02000000000000000000" pitchFamily="2" charset="0"/>
              <a:cs typeface="NikoshBAN" panose="02000000000000000000" pitchFamily="2" charset="0"/>
            </a:endParaRPr>
          </a:p>
        </p:txBody>
      </p:sp>
      <p:sp>
        <p:nvSpPr>
          <p:cNvPr id="3" name="TextBox 2"/>
          <p:cNvSpPr txBox="1"/>
          <p:nvPr/>
        </p:nvSpPr>
        <p:spPr>
          <a:xfrm>
            <a:off x="3960264" y="1732084"/>
            <a:ext cx="1443387" cy="455640"/>
          </a:xfrm>
          <a:prstGeom prst="rect">
            <a:avLst/>
          </a:prstGeom>
          <a:noFill/>
        </p:spPr>
        <p:txBody>
          <a:bodyPr wrap="non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BD" sz="4000" b="1" dirty="0" smtClean="0">
                <a:ln/>
                <a:solidFill>
                  <a:srgbClr val="00CC00"/>
                </a:solidFill>
                <a:latin typeface="NikoshBAN" panose="02000000000000000000" pitchFamily="2" charset="0"/>
                <a:cs typeface="NikoshBAN" panose="02000000000000000000" pitchFamily="2" charset="0"/>
              </a:rPr>
              <a:t>আজকের পাঠ</a:t>
            </a:r>
            <a:endParaRPr lang="en-US" sz="4000" b="1" dirty="0">
              <a:ln/>
              <a:solidFill>
                <a:srgbClr val="00CC00"/>
              </a:solidFill>
              <a:latin typeface="NikoshBAN" panose="02000000000000000000" pitchFamily="2" charset="0"/>
              <a:cs typeface="NikoshBAN" panose="02000000000000000000" pitchFamily="2" charset="0"/>
            </a:endParaRPr>
          </a:p>
        </p:txBody>
      </p:sp>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260732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3405673" y="1183551"/>
            <a:ext cx="2231768" cy="670775"/>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prstTxWarp prst="textPlain">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bn-BD" sz="3600" b="1" dirty="0" smtClean="0">
                <a:ln/>
                <a:solidFill>
                  <a:srgbClr val="00CC00"/>
                </a:solidFill>
                <a:latin typeface="NikoshBAN" panose="02000000000000000000" pitchFamily="2" charset="0"/>
                <a:cs typeface="NikoshBAN" panose="02000000000000000000" pitchFamily="2" charset="0"/>
              </a:rPr>
              <a:t>শিখনফল </a:t>
            </a:r>
            <a:endParaRPr lang="en-US" sz="3600" b="1" dirty="0">
              <a:ln/>
              <a:solidFill>
                <a:srgbClr val="00CC00"/>
              </a:solidFill>
              <a:latin typeface="NikoshBAN" panose="02000000000000000000" pitchFamily="2" charset="0"/>
              <a:cs typeface="NikoshBAN" panose="02000000000000000000" pitchFamily="2" charset="0"/>
            </a:endParaRPr>
          </a:p>
        </p:txBody>
      </p:sp>
      <p:sp>
        <p:nvSpPr>
          <p:cNvPr id="3" name="TextBox 2"/>
          <p:cNvSpPr txBox="1"/>
          <p:nvPr/>
        </p:nvSpPr>
        <p:spPr>
          <a:xfrm>
            <a:off x="1108655" y="2485866"/>
            <a:ext cx="6825804" cy="2739211"/>
          </a:xfrm>
          <a:prstGeom prst="rect">
            <a:avLst/>
          </a:prstGeom>
          <a:noFill/>
          <a:ln>
            <a:solidFill>
              <a:srgbClr val="00B0F0"/>
            </a:solidFill>
          </a:ln>
        </p:spPr>
        <p:txBody>
          <a:bodyPr wrap="square" rtlCol="0">
            <a:spAutoFit/>
          </a:bodyPr>
          <a:lstStyle/>
          <a:p>
            <a:r>
              <a:rPr lang="bn-BD" sz="6000" b="1" dirty="0" smtClean="0">
                <a:solidFill>
                  <a:srgbClr val="0000FF"/>
                </a:solidFill>
                <a:latin typeface="NikoshBAN" panose="02000000000000000000" pitchFamily="2" charset="0"/>
                <a:cs typeface="NikoshBAN" panose="02000000000000000000" pitchFamily="2" charset="0"/>
              </a:rPr>
              <a:t>এ</a:t>
            </a:r>
            <a:r>
              <a:rPr lang="bn-BD" sz="2800" b="1" dirty="0" smtClean="0">
                <a:solidFill>
                  <a:srgbClr val="0000FF"/>
                </a:solidFill>
                <a:latin typeface="NikoshBAN" panose="02000000000000000000" pitchFamily="2" charset="0"/>
                <a:cs typeface="NikoshBAN" panose="02000000000000000000" pitchFamily="2" charset="0"/>
              </a:rPr>
              <a:t>ই পাঠ শেষে শিক্ষার্থীরা......</a:t>
            </a:r>
          </a:p>
          <a:p>
            <a:r>
              <a:rPr lang="bn-BD" sz="2800" b="1" dirty="0" smtClean="0">
                <a:latin typeface="NikoshBAN" panose="02000000000000000000" pitchFamily="2" charset="0"/>
                <a:cs typeface="NikoshBAN" panose="02000000000000000000" pitchFamily="2" charset="0"/>
              </a:rPr>
              <a:t>১ । ইনপুট ডিভাইস কি তা বলতে পারবে; </a:t>
            </a:r>
          </a:p>
          <a:p>
            <a:r>
              <a:rPr lang="bn-BD" sz="2800" b="1" dirty="0" smtClean="0">
                <a:latin typeface="NikoshBAN" panose="02000000000000000000" pitchFamily="2" charset="0"/>
                <a:cs typeface="NikoshBAN" panose="02000000000000000000" pitchFamily="2" charset="0"/>
              </a:rPr>
              <a:t>২ । ইনপুট ডিভাইসগুলোর নাম বলতে পারবে; </a:t>
            </a:r>
          </a:p>
          <a:p>
            <a:r>
              <a:rPr lang="bn-BD" sz="2800" b="1" dirty="0" smtClean="0">
                <a:latin typeface="NikoshBAN" panose="02000000000000000000" pitchFamily="2" charset="0"/>
                <a:cs typeface="NikoshBAN" panose="02000000000000000000" pitchFamily="2" charset="0"/>
              </a:rPr>
              <a:t>৩ ।</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বিভিন্ন</a:t>
            </a:r>
            <a:r>
              <a:rPr lang="bn-BD" sz="2800" b="1" dirty="0" smtClean="0">
                <a:latin typeface="NikoshBAN" panose="02000000000000000000" pitchFamily="2" charset="0"/>
                <a:cs typeface="NikoshBAN" panose="02000000000000000000" pitchFamily="2" charset="0"/>
              </a:rPr>
              <a:t> প্রকার ইনপুট </a:t>
            </a:r>
            <a:r>
              <a:rPr lang="bn-BD" sz="2800" b="1" dirty="0">
                <a:latin typeface="NikoshBAN" panose="02000000000000000000" pitchFamily="2" charset="0"/>
                <a:cs typeface="NikoshBAN" panose="02000000000000000000" pitchFamily="2" charset="0"/>
              </a:rPr>
              <a:t>ডিভাইসগুলোর </a:t>
            </a:r>
            <a:r>
              <a:rPr lang="bn-BD" sz="2800" b="1" dirty="0" smtClean="0">
                <a:latin typeface="NikoshBAN" panose="02000000000000000000" pitchFamily="2" charset="0"/>
                <a:cs typeface="NikoshBAN" panose="02000000000000000000" pitchFamily="2" charset="0"/>
              </a:rPr>
              <a:t>কাজ বর্ণনা করতে  </a:t>
            </a:r>
          </a:p>
          <a:p>
            <a:r>
              <a:rPr lang="bn-BD" sz="2800" b="1" dirty="0">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    পারবে ।   </a:t>
            </a:r>
            <a:endParaRPr lang="en-US" sz="2800" b="1" dirty="0">
              <a:latin typeface="NikoshBAN" panose="02000000000000000000" pitchFamily="2" charset="0"/>
              <a:cs typeface="NikoshBAN" panose="02000000000000000000" pitchFamily="2" charset="0"/>
            </a:endParaRPr>
          </a:p>
        </p:txBody>
      </p:sp>
      <p:pic>
        <p:nvPicPr>
          <p:cNvPr id="6" name="Picture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591403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446" y="638087"/>
            <a:ext cx="6587937" cy="4919730"/>
          </a:xfrm>
          <a:prstGeom prst="rect">
            <a:avLst/>
          </a:prstGeom>
          <a:ln>
            <a:solidFill>
              <a:schemeClr val="accent1"/>
            </a:solidFill>
          </a:ln>
        </p:spPr>
      </p:pic>
      <p:sp>
        <p:nvSpPr>
          <p:cNvPr id="3" name="TextBox 2"/>
          <p:cNvSpPr txBox="1"/>
          <p:nvPr/>
        </p:nvSpPr>
        <p:spPr>
          <a:xfrm>
            <a:off x="2087267" y="5557817"/>
            <a:ext cx="6006773" cy="646331"/>
          </a:xfrm>
          <a:prstGeom prst="rect">
            <a:avLst/>
          </a:prstGeom>
          <a:noFill/>
        </p:spPr>
        <p:txBody>
          <a:bodyPr wrap="none" rtlCol="0">
            <a:spAutoFit/>
          </a:bodyPr>
          <a:lstStyle/>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উপরের ছবিতে দেখে কি বুঝতে পারলে?</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936457" y="5557817"/>
            <a:ext cx="5032147" cy="646331"/>
          </a:xfrm>
          <a:prstGeom prst="rect">
            <a:avLst/>
          </a:prstGeom>
          <a:noFill/>
        </p:spPr>
        <p:txBody>
          <a:bodyPr wrap="none" rtlCol="0">
            <a:spAutoFit/>
          </a:bodyPr>
          <a:lstStyle/>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বোর্ড দিয়ে টাইপের কাজ করছে</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027577" y="5537915"/>
            <a:ext cx="7372531" cy="646331"/>
          </a:xfrm>
          <a:prstGeom prst="rect">
            <a:avLst/>
          </a:prstGeom>
          <a:noFill/>
        </p:spPr>
        <p:txBody>
          <a:bodyPr wrap="none" rtlCol="0">
            <a:spAutoFit/>
          </a:bodyPr>
          <a:lstStyle/>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তাহলে বলতো, দেখি কী-বোর্ড কি ধরনের ডিভাইস?</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2167417" y="5557816"/>
            <a:ext cx="4951997" cy="646331"/>
          </a:xfrm>
          <a:prstGeom prst="rect">
            <a:avLst/>
          </a:prstGeom>
          <a:noFill/>
        </p:spPr>
        <p:txBody>
          <a:bodyPr wrap="non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BD" sz="3600" b="1" dirty="0" smtClean="0">
                <a:ln/>
                <a:latin typeface="NikoshBAN" panose="02000000000000000000" pitchFamily="2" charset="0"/>
                <a:cs typeface="NikoshBAN" panose="02000000000000000000" pitchFamily="2" charset="0"/>
              </a:rPr>
              <a:t>কী-বোর্ড হচ্ছে ইনপুট ডিভাইস।</a:t>
            </a:r>
            <a:endParaRPr lang="en-US" sz="3600" b="1" dirty="0">
              <a:ln/>
              <a:latin typeface="NikoshBAN" panose="02000000000000000000" pitchFamily="2" charset="0"/>
              <a:cs typeface="NikoshBAN" panose="02000000000000000000" pitchFamily="2" charset="0"/>
            </a:endParaRPr>
          </a:p>
        </p:txBody>
      </p:sp>
      <p:pic>
        <p:nvPicPr>
          <p:cNvPr id="10" name="Picture 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566517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xit" presetSubtype="0" fill="hold" grpId="1" nodeType="clickEffect">
                                  <p:stCondLst>
                                    <p:cond delay="0"/>
                                  </p:stCondLst>
                                  <p:childTnLst>
                                    <p:anim calcmode="lin" valueType="num">
                                      <p:cBhvr>
                                        <p:cTn id="15" dur="1000"/>
                                        <p:tgtEl>
                                          <p:spTgt spid="3"/>
                                        </p:tgtEl>
                                        <p:attrNameLst>
                                          <p:attrName>ppt_w</p:attrName>
                                        </p:attrNameLst>
                                      </p:cBhvr>
                                      <p:tavLst>
                                        <p:tav tm="0">
                                          <p:val>
                                            <p:strVal val="ppt_w"/>
                                          </p:val>
                                        </p:tav>
                                        <p:tav tm="100000">
                                          <p:val>
                                            <p:fltVal val="0"/>
                                          </p:val>
                                        </p:tav>
                                      </p:tavLst>
                                    </p:anim>
                                    <p:anim calcmode="lin" valueType="num">
                                      <p:cBhvr>
                                        <p:cTn id="16" dur="1000"/>
                                        <p:tgtEl>
                                          <p:spTgt spid="3"/>
                                        </p:tgtEl>
                                        <p:attrNameLst>
                                          <p:attrName>ppt_h</p:attrName>
                                        </p:attrNameLst>
                                      </p:cBhvr>
                                      <p:tavLst>
                                        <p:tav tm="0">
                                          <p:val>
                                            <p:strVal val="ppt_h"/>
                                          </p:val>
                                        </p:tav>
                                        <p:tav tm="100000">
                                          <p:val>
                                            <p:fltVal val="0"/>
                                          </p:val>
                                        </p:tav>
                                      </p:tavLst>
                                    </p:anim>
                                    <p:anim calcmode="lin" valueType="num">
                                      <p:cBhvr>
                                        <p:cTn id="17" dur="1000"/>
                                        <p:tgtEl>
                                          <p:spTgt spid="3"/>
                                        </p:tgtEl>
                                        <p:attrNameLst>
                                          <p:attrName>style.rotation</p:attrName>
                                        </p:attrNameLst>
                                      </p:cBhvr>
                                      <p:tavLst>
                                        <p:tav tm="0">
                                          <p:val>
                                            <p:fltVal val="0"/>
                                          </p:val>
                                        </p:tav>
                                        <p:tav tm="100000">
                                          <p:val>
                                            <p:fltVal val="90"/>
                                          </p:val>
                                        </p:tav>
                                      </p:tavLst>
                                    </p:anim>
                                    <p:animEffect transition="out" filter="fade">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xit" presetSubtype="0" fill="hold" grpId="1" nodeType="clickEffect">
                                  <p:stCondLst>
                                    <p:cond delay="0"/>
                                  </p:stCondLst>
                                  <p:childTnLst>
                                    <p:anim calcmode="lin" valueType="num">
                                      <p:cBhvr>
                                        <p:cTn id="32" dur="1000"/>
                                        <p:tgtEl>
                                          <p:spTgt spid="6"/>
                                        </p:tgtEl>
                                        <p:attrNameLst>
                                          <p:attrName>ppt_w</p:attrName>
                                        </p:attrNameLst>
                                      </p:cBhvr>
                                      <p:tavLst>
                                        <p:tav tm="0">
                                          <p:val>
                                            <p:strVal val="ppt_w"/>
                                          </p:val>
                                        </p:tav>
                                        <p:tav tm="100000">
                                          <p:val>
                                            <p:fltVal val="0"/>
                                          </p:val>
                                        </p:tav>
                                      </p:tavLst>
                                    </p:anim>
                                    <p:anim calcmode="lin" valueType="num">
                                      <p:cBhvr>
                                        <p:cTn id="33" dur="1000"/>
                                        <p:tgtEl>
                                          <p:spTgt spid="6"/>
                                        </p:tgtEl>
                                        <p:attrNameLst>
                                          <p:attrName>ppt_h</p:attrName>
                                        </p:attrNameLst>
                                      </p:cBhvr>
                                      <p:tavLst>
                                        <p:tav tm="0">
                                          <p:val>
                                            <p:strVal val="ppt_h"/>
                                          </p:val>
                                        </p:tav>
                                        <p:tav tm="100000">
                                          <p:val>
                                            <p:fltVal val="0"/>
                                          </p:val>
                                        </p:tav>
                                      </p:tavLst>
                                    </p:anim>
                                    <p:anim calcmode="lin" valueType="num">
                                      <p:cBhvr>
                                        <p:cTn id="34" dur="1000"/>
                                        <p:tgtEl>
                                          <p:spTgt spid="6"/>
                                        </p:tgtEl>
                                        <p:attrNameLst>
                                          <p:attrName>style.rotation</p:attrName>
                                        </p:attrNameLst>
                                      </p:cBhvr>
                                      <p:tavLst>
                                        <p:tav tm="0">
                                          <p:val>
                                            <p:fltVal val="0"/>
                                          </p:val>
                                        </p:tav>
                                        <p:tav tm="100000">
                                          <p:val>
                                            <p:fltVal val="90"/>
                                          </p:val>
                                        </p:tav>
                                      </p:tavLst>
                                    </p:anim>
                                    <p:animEffect transition="out" filter="fade">
                                      <p:cBhvr>
                                        <p:cTn id="35" dur="1000"/>
                                        <p:tgtEl>
                                          <p:spTgt spid="6"/>
                                        </p:tgtEl>
                                      </p:cBhvr>
                                    </p:animEffect>
                                    <p:set>
                                      <p:cBhvr>
                                        <p:cTn id="36" dur="1" fill="hold">
                                          <p:stCondLst>
                                            <p:cond delay="9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xit" presetSubtype="0" fill="hold" grpId="1" nodeType="clickEffect">
                                  <p:stCondLst>
                                    <p:cond delay="0"/>
                                  </p:stCondLst>
                                  <p:childTnLst>
                                    <p:anim calcmode="lin" valueType="num">
                                      <p:cBhvr>
                                        <p:cTn id="49" dur="1000"/>
                                        <p:tgtEl>
                                          <p:spTgt spid="8"/>
                                        </p:tgtEl>
                                        <p:attrNameLst>
                                          <p:attrName>ppt_w</p:attrName>
                                        </p:attrNameLst>
                                      </p:cBhvr>
                                      <p:tavLst>
                                        <p:tav tm="0">
                                          <p:val>
                                            <p:strVal val="ppt_w"/>
                                          </p:val>
                                        </p:tav>
                                        <p:tav tm="100000">
                                          <p:val>
                                            <p:fltVal val="0"/>
                                          </p:val>
                                        </p:tav>
                                      </p:tavLst>
                                    </p:anim>
                                    <p:anim calcmode="lin" valueType="num">
                                      <p:cBhvr>
                                        <p:cTn id="50" dur="1000"/>
                                        <p:tgtEl>
                                          <p:spTgt spid="8"/>
                                        </p:tgtEl>
                                        <p:attrNameLst>
                                          <p:attrName>ppt_h</p:attrName>
                                        </p:attrNameLst>
                                      </p:cBhvr>
                                      <p:tavLst>
                                        <p:tav tm="0">
                                          <p:val>
                                            <p:strVal val="ppt_h"/>
                                          </p:val>
                                        </p:tav>
                                        <p:tav tm="100000">
                                          <p:val>
                                            <p:fltVal val="0"/>
                                          </p:val>
                                        </p:tav>
                                      </p:tavLst>
                                    </p:anim>
                                    <p:anim calcmode="lin" valueType="num">
                                      <p:cBhvr>
                                        <p:cTn id="51" dur="1000"/>
                                        <p:tgtEl>
                                          <p:spTgt spid="8"/>
                                        </p:tgtEl>
                                        <p:attrNameLst>
                                          <p:attrName>style.rotation</p:attrName>
                                        </p:attrNameLst>
                                      </p:cBhvr>
                                      <p:tavLst>
                                        <p:tav tm="0">
                                          <p:val>
                                            <p:fltVal val="0"/>
                                          </p:val>
                                        </p:tav>
                                        <p:tav tm="100000">
                                          <p:val>
                                            <p:fltVal val="90"/>
                                          </p:val>
                                        </p:tav>
                                      </p:tavLst>
                                    </p:anim>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anim calcmode="lin" valueType="num">
                                      <p:cBhvr>
                                        <p:cTn id="61" dur="500" fill="hold"/>
                                        <p:tgtEl>
                                          <p:spTgt spid="9"/>
                                        </p:tgtEl>
                                        <p:attrNameLst>
                                          <p:attrName>ppt_x</p:attrName>
                                        </p:attrNameLst>
                                      </p:cBhvr>
                                      <p:tavLst>
                                        <p:tav tm="0">
                                          <p:val>
                                            <p:fltVal val="0.5"/>
                                          </p:val>
                                        </p:tav>
                                        <p:tav tm="100000">
                                          <p:val>
                                            <p:strVal val="#ppt_x"/>
                                          </p:val>
                                        </p:tav>
                                      </p:tavLst>
                                    </p:anim>
                                    <p:anim calcmode="lin" valueType="num">
                                      <p:cBhvr>
                                        <p:cTn id="62"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8" grpId="0"/>
      <p:bldP spid="8"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1" descr="C:\Users\DOEL\Desktop\Dounlod\3-Tastenmaus_Microsof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880" y="967813"/>
            <a:ext cx="1981200" cy="2071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2" descr="C:\Users\DOEL\Desktop\Dounlod\Black-Computer-Keyboard-BS-KB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1909" y="982561"/>
            <a:ext cx="1991935" cy="2071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7" descr="C:\Users\DOEL\Desktop\Dounlod\8041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0660" y="980876"/>
            <a:ext cx="1981200" cy="2072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DOEL\Desktop\Dounlod\New folder\omr-scanner-form-reader-99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1468" y="3542958"/>
            <a:ext cx="2057400" cy="2071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DOEL\Desktop\Dounlod\New folder\iBall-Face2Face-C120-Web-Camera-1287402015__50881_zoo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2644" y="3542958"/>
            <a:ext cx="1981200" cy="2071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C:\Users\DOEL\Desktop\Dounlod\New folder\pc-microphone-gn3_h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880" y="3542958"/>
            <a:ext cx="1981200" cy="2071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C:\Users\DOEL\Desktop\Dounlod\New folder\11040138-opticpro-st64-slide-film-scanner-by-pluste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8748" y="981666"/>
            <a:ext cx="2020120" cy="2072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7" name="Picture 9" descr="C:\Users\DOEL\Desktop\Dounlod\New folder\nikon-d40-digital-camer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0660" y="3542958"/>
            <a:ext cx="1981200" cy="2071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575118" y="356122"/>
            <a:ext cx="4226350" cy="461901"/>
          </a:xfrm>
          <a:prstGeom prst="rect">
            <a:avLst/>
          </a:prstGeom>
          <a:noFill/>
        </p:spPr>
        <p:txBody>
          <a:bodyPr wrap="none" lIns="91440" tIns="45720" rIns="91440" bIns="4572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smtClean="0">
                <a:ln/>
                <a:solidFill>
                  <a:srgbClr val="00CC00"/>
                </a:solidFill>
                <a:latin typeface="NikoshBAN" panose="02000000000000000000" pitchFamily="2" charset="0"/>
                <a:cs typeface="NikoshBAN" panose="02000000000000000000" pitchFamily="2" charset="0"/>
              </a:rPr>
              <a:t>ইনপুট</a:t>
            </a:r>
            <a:r>
              <a:rPr lang="en-US" sz="5400" b="1" dirty="0" smtClean="0">
                <a:ln/>
                <a:solidFill>
                  <a:srgbClr val="00CC00"/>
                </a:solidFill>
                <a:latin typeface="NikoshBAN" panose="02000000000000000000" pitchFamily="2" charset="0"/>
                <a:cs typeface="NikoshBAN" panose="02000000000000000000" pitchFamily="2" charset="0"/>
              </a:rPr>
              <a:t> </a:t>
            </a:r>
            <a:r>
              <a:rPr lang="en-US" sz="5400" b="1" dirty="0" err="1" smtClean="0">
                <a:ln/>
                <a:solidFill>
                  <a:srgbClr val="00CC00"/>
                </a:solidFill>
                <a:latin typeface="NikoshBAN" panose="02000000000000000000" pitchFamily="2" charset="0"/>
                <a:cs typeface="NikoshBAN" panose="02000000000000000000" pitchFamily="2" charset="0"/>
              </a:rPr>
              <a:t>ডিভাইস</a:t>
            </a:r>
            <a:endParaRPr lang="en-US" sz="5400" b="1" dirty="0">
              <a:ln/>
              <a:solidFill>
                <a:srgbClr val="00CC00"/>
              </a:solidFill>
              <a:latin typeface="NikoshBAN" panose="02000000000000000000" pitchFamily="2" charset="0"/>
              <a:cs typeface="NikoshBAN" panose="02000000000000000000" pitchFamily="2" charset="0"/>
            </a:endParaRPr>
          </a:p>
        </p:txBody>
      </p:sp>
      <p:sp>
        <p:nvSpPr>
          <p:cNvPr id="6" name="Rectangle 5"/>
          <p:cNvSpPr/>
          <p:nvPr/>
        </p:nvSpPr>
        <p:spPr>
          <a:xfrm>
            <a:off x="68140" y="5696623"/>
            <a:ext cx="8558988" cy="5715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tx1"/>
                </a:solidFill>
                <a:latin typeface="NikoshBAN" panose="02000000000000000000" pitchFamily="2" charset="0"/>
                <a:cs typeface="NikoshBAN" panose="02000000000000000000" pitchFamily="2" charset="0"/>
              </a:rPr>
              <a:t>উপরের ডিভাইসগুলোর নাম বল</a:t>
            </a:r>
            <a:endParaRPr lang="en-US" sz="4000" b="1"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299880" y="5696623"/>
            <a:ext cx="8558988" cy="5715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err="1" smtClean="0">
                <a:ln/>
                <a:solidFill>
                  <a:schemeClr val="tx1"/>
                </a:solidFill>
                <a:latin typeface="NikoshBAN" panose="02000000000000000000" pitchFamily="2" charset="0"/>
                <a:cs typeface="NikoshBAN" panose="02000000000000000000" pitchFamily="2" charset="0"/>
              </a:rPr>
              <a:t>কম্পিউটারে</a:t>
            </a:r>
            <a:r>
              <a:rPr lang="en-US" sz="2400" b="1" dirty="0" smtClean="0">
                <a:ln/>
                <a:solidFill>
                  <a:schemeClr val="tx1"/>
                </a:solidFill>
                <a:latin typeface="NikoshBAN" panose="02000000000000000000" pitchFamily="2" charset="0"/>
                <a:cs typeface="NikoshBAN" panose="02000000000000000000" pitchFamily="2" charset="0"/>
              </a:rPr>
              <a:t> </a:t>
            </a:r>
            <a:r>
              <a:rPr lang="en-US" sz="2400" b="1" dirty="0" err="1" smtClean="0">
                <a:ln/>
                <a:solidFill>
                  <a:schemeClr val="tx1"/>
                </a:solidFill>
                <a:latin typeface="NikoshBAN" panose="02000000000000000000" pitchFamily="2" charset="0"/>
                <a:cs typeface="NikoshBAN" panose="02000000000000000000" pitchFamily="2" charset="0"/>
              </a:rPr>
              <a:t>তথ্য</a:t>
            </a:r>
            <a:r>
              <a:rPr lang="en-US" sz="2400" b="1" dirty="0" smtClean="0">
                <a:ln/>
                <a:solidFill>
                  <a:schemeClr val="tx1"/>
                </a:solidFill>
                <a:latin typeface="NikoshBAN" panose="02000000000000000000" pitchFamily="2" charset="0"/>
                <a:cs typeface="NikoshBAN" panose="02000000000000000000" pitchFamily="2" charset="0"/>
              </a:rPr>
              <a:t> ও </a:t>
            </a:r>
            <a:r>
              <a:rPr lang="en-US" sz="2400" b="1" dirty="0" err="1" smtClean="0">
                <a:ln/>
                <a:solidFill>
                  <a:schemeClr val="tx1"/>
                </a:solidFill>
                <a:latin typeface="NikoshBAN" panose="02000000000000000000" pitchFamily="2" charset="0"/>
                <a:cs typeface="NikoshBAN" panose="02000000000000000000" pitchFamily="2" charset="0"/>
              </a:rPr>
              <a:t>নির্দেশ</a:t>
            </a:r>
            <a:r>
              <a:rPr lang="en-US" sz="2400" b="1" dirty="0" smtClean="0">
                <a:ln/>
                <a:solidFill>
                  <a:schemeClr val="tx1"/>
                </a:solidFill>
                <a:latin typeface="NikoshBAN" panose="02000000000000000000" pitchFamily="2" charset="0"/>
                <a:cs typeface="NikoshBAN" panose="02000000000000000000" pitchFamily="2" charset="0"/>
              </a:rPr>
              <a:t> </a:t>
            </a:r>
            <a:r>
              <a:rPr lang="en-US" sz="2400" b="1" dirty="0" err="1" smtClean="0">
                <a:ln/>
                <a:solidFill>
                  <a:schemeClr val="tx1"/>
                </a:solidFill>
                <a:latin typeface="NikoshBAN" panose="02000000000000000000" pitchFamily="2" charset="0"/>
                <a:cs typeface="NikoshBAN" panose="02000000000000000000" pitchFamily="2" charset="0"/>
              </a:rPr>
              <a:t>প্রদান</a:t>
            </a:r>
            <a:r>
              <a:rPr lang="en-US" sz="2400" b="1" dirty="0" smtClean="0">
                <a:ln/>
                <a:solidFill>
                  <a:schemeClr val="tx1"/>
                </a:solidFill>
                <a:latin typeface="NikoshBAN" panose="02000000000000000000" pitchFamily="2" charset="0"/>
                <a:cs typeface="NikoshBAN" panose="02000000000000000000" pitchFamily="2" charset="0"/>
              </a:rPr>
              <a:t> </a:t>
            </a:r>
            <a:r>
              <a:rPr lang="en-US" sz="2400" b="1" dirty="0" err="1" smtClean="0">
                <a:ln/>
                <a:solidFill>
                  <a:schemeClr val="tx1"/>
                </a:solidFill>
                <a:latin typeface="NikoshBAN" panose="02000000000000000000" pitchFamily="2" charset="0"/>
                <a:cs typeface="NikoshBAN" panose="02000000000000000000" pitchFamily="2" charset="0"/>
              </a:rPr>
              <a:t>করার</a:t>
            </a:r>
            <a:r>
              <a:rPr lang="en-US" sz="2400" b="1" dirty="0" smtClean="0">
                <a:ln/>
                <a:solidFill>
                  <a:schemeClr val="tx1"/>
                </a:solidFill>
                <a:latin typeface="NikoshBAN" panose="02000000000000000000" pitchFamily="2" charset="0"/>
                <a:cs typeface="NikoshBAN" panose="02000000000000000000" pitchFamily="2" charset="0"/>
              </a:rPr>
              <a:t> </a:t>
            </a:r>
            <a:r>
              <a:rPr lang="en-US" sz="2400" b="1" dirty="0" err="1" smtClean="0">
                <a:ln/>
                <a:solidFill>
                  <a:schemeClr val="tx1"/>
                </a:solidFill>
                <a:latin typeface="NikoshBAN" panose="02000000000000000000" pitchFamily="2" charset="0"/>
                <a:cs typeface="NikoshBAN" panose="02000000000000000000" pitchFamily="2" charset="0"/>
              </a:rPr>
              <a:t>যন্ত্রকে</a:t>
            </a:r>
            <a:r>
              <a:rPr lang="en-US" sz="2400" b="1" dirty="0" smtClean="0">
                <a:ln/>
                <a:solidFill>
                  <a:schemeClr val="tx1"/>
                </a:solidFill>
                <a:latin typeface="NikoshBAN" panose="02000000000000000000" pitchFamily="2" charset="0"/>
                <a:cs typeface="NikoshBAN" panose="02000000000000000000" pitchFamily="2" charset="0"/>
              </a:rPr>
              <a:t> </a:t>
            </a:r>
            <a:r>
              <a:rPr lang="en-US" sz="2400" b="1" dirty="0" err="1" smtClean="0">
                <a:ln/>
                <a:solidFill>
                  <a:schemeClr val="tx1"/>
                </a:solidFill>
                <a:latin typeface="NikoshBAN" panose="02000000000000000000" pitchFamily="2" charset="0"/>
                <a:cs typeface="NikoshBAN" panose="02000000000000000000" pitchFamily="2" charset="0"/>
              </a:rPr>
              <a:t>ইনপুট</a:t>
            </a:r>
            <a:r>
              <a:rPr lang="en-US" sz="2400" b="1" dirty="0" smtClean="0">
                <a:ln/>
                <a:solidFill>
                  <a:schemeClr val="tx1"/>
                </a:solidFill>
                <a:latin typeface="NikoshBAN" panose="02000000000000000000" pitchFamily="2" charset="0"/>
                <a:cs typeface="NikoshBAN" panose="02000000000000000000" pitchFamily="2" charset="0"/>
              </a:rPr>
              <a:t> </a:t>
            </a:r>
            <a:r>
              <a:rPr lang="en-US" sz="2400" b="1" dirty="0" err="1" smtClean="0">
                <a:ln/>
                <a:solidFill>
                  <a:schemeClr val="tx1"/>
                </a:solidFill>
                <a:latin typeface="NikoshBAN" panose="02000000000000000000" pitchFamily="2" charset="0"/>
                <a:cs typeface="NikoshBAN" panose="02000000000000000000" pitchFamily="2" charset="0"/>
              </a:rPr>
              <a:t>ডিভাইস</a:t>
            </a:r>
            <a:r>
              <a:rPr lang="en-US" sz="2400" b="1" dirty="0" smtClean="0">
                <a:ln/>
                <a:solidFill>
                  <a:schemeClr val="tx1"/>
                </a:solidFill>
                <a:latin typeface="NikoshBAN" panose="02000000000000000000" pitchFamily="2" charset="0"/>
                <a:cs typeface="NikoshBAN" panose="02000000000000000000" pitchFamily="2" charset="0"/>
              </a:rPr>
              <a:t> </a:t>
            </a:r>
            <a:r>
              <a:rPr lang="en-US" sz="2400" b="1" dirty="0" err="1" smtClean="0">
                <a:ln/>
                <a:solidFill>
                  <a:schemeClr val="tx1"/>
                </a:solidFill>
                <a:latin typeface="NikoshBAN" panose="02000000000000000000" pitchFamily="2" charset="0"/>
                <a:cs typeface="NikoshBAN" panose="02000000000000000000" pitchFamily="2" charset="0"/>
              </a:rPr>
              <a:t>বলে</a:t>
            </a:r>
            <a:r>
              <a:rPr lang="en-US" sz="2400" b="1" dirty="0" smtClean="0">
                <a:ln/>
                <a:solidFill>
                  <a:schemeClr val="tx1"/>
                </a:solidFill>
                <a:latin typeface="NikoshBAN" panose="02000000000000000000" pitchFamily="2" charset="0"/>
                <a:cs typeface="NikoshBAN" panose="02000000000000000000" pitchFamily="2" charset="0"/>
              </a:rPr>
              <a:t>।</a:t>
            </a:r>
            <a:endParaRPr lang="en-US" sz="2400" b="1" dirty="0">
              <a:ln/>
              <a:solidFill>
                <a:schemeClr val="tx1"/>
              </a:solidFill>
              <a:latin typeface="NikoshBAN" panose="02000000000000000000" pitchFamily="2" charset="0"/>
              <a:cs typeface="NikoshBAN" panose="02000000000000000000" pitchFamily="2" charset="0"/>
            </a:endParaRPr>
          </a:p>
        </p:txBody>
      </p:sp>
      <p:pic>
        <p:nvPicPr>
          <p:cNvPr id="15" name="Picture 14">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95668" y="6611816"/>
            <a:ext cx="248331" cy="246184"/>
          </a:xfrm>
          <a:prstGeom prst="rect">
            <a:avLst/>
          </a:prstGeom>
        </p:spPr>
      </p:pic>
    </p:spTree>
    <p:extLst>
      <p:ext uri="{BB962C8B-B14F-4D97-AF65-F5344CB8AC3E}">
        <p14:creationId xmlns:p14="http://schemas.microsoft.com/office/powerpoint/2010/main" val="1179647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500" fill="hold"/>
                                        <p:tgtEl>
                                          <p:spTgt spid="2051"/>
                                        </p:tgtEl>
                                        <p:attrNameLst>
                                          <p:attrName>ppt_w</p:attrName>
                                        </p:attrNameLst>
                                      </p:cBhvr>
                                      <p:tavLst>
                                        <p:tav tm="0">
                                          <p:val>
                                            <p:fltVal val="0"/>
                                          </p:val>
                                        </p:tav>
                                        <p:tav tm="100000">
                                          <p:val>
                                            <p:strVal val="#ppt_w"/>
                                          </p:val>
                                        </p:tav>
                                      </p:tavLst>
                                    </p:anim>
                                    <p:anim calcmode="lin" valueType="num">
                                      <p:cBhvr>
                                        <p:cTn id="23" dur="500" fill="hold"/>
                                        <p:tgtEl>
                                          <p:spTgt spid="2051"/>
                                        </p:tgtEl>
                                        <p:attrNameLst>
                                          <p:attrName>ppt_h</p:attrName>
                                        </p:attrNameLst>
                                      </p:cBhvr>
                                      <p:tavLst>
                                        <p:tav tm="0">
                                          <p:val>
                                            <p:fltVal val="0"/>
                                          </p:val>
                                        </p:tav>
                                        <p:tav tm="100000">
                                          <p:val>
                                            <p:strVal val="#ppt_h"/>
                                          </p:val>
                                        </p:tav>
                                      </p:tavLst>
                                    </p:anim>
                                    <p:animEffect transition="in" filter="fade">
                                      <p:cBhvr>
                                        <p:cTn id="24" dur="500"/>
                                        <p:tgtEl>
                                          <p:spTgt spid="2051"/>
                                        </p:tgtEl>
                                      </p:cBhvr>
                                    </p:animEffect>
                                  </p:childTnLst>
                                </p:cTn>
                              </p:par>
                              <p:par>
                                <p:cTn id="25" presetID="53" presetClass="entr" presetSubtype="16"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p:cTn id="27" dur="500" fill="hold"/>
                                        <p:tgtEl>
                                          <p:spTgt spid="2053"/>
                                        </p:tgtEl>
                                        <p:attrNameLst>
                                          <p:attrName>ppt_w</p:attrName>
                                        </p:attrNameLst>
                                      </p:cBhvr>
                                      <p:tavLst>
                                        <p:tav tm="0">
                                          <p:val>
                                            <p:fltVal val="0"/>
                                          </p:val>
                                        </p:tav>
                                        <p:tav tm="100000">
                                          <p:val>
                                            <p:strVal val="#ppt_w"/>
                                          </p:val>
                                        </p:tav>
                                      </p:tavLst>
                                    </p:anim>
                                    <p:anim calcmode="lin" valueType="num">
                                      <p:cBhvr>
                                        <p:cTn id="28" dur="500" fill="hold"/>
                                        <p:tgtEl>
                                          <p:spTgt spid="2053"/>
                                        </p:tgtEl>
                                        <p:attrNameLst>
                                          <p:attrName>ppt_h</p:attrName>
                                        </p:attrNameLst>
                                      </p:cBhvr>
                                      <p:tavLst>
                                        <p:tav tm="0">
                                          <p:val>
                                            <p:fltVal val="0"/>
                                          </p:val>
                                        </p:tav>
                                        <p:tav tm="100000">
                                          <p:val>
                                            <p:strVal val="#ppt_h"/>
                                          </p:val>
                                        </p:tav>
                                      </p:tavLst>
                                    </p:anim>
                                    <p:animEffect transition="in" filter="fade">
                                      <p:cBhvr>
                                        <p:cTn id="29" dur="500"/>
                                        <p:tgtEl>
                                          <p:spTgt spid="2053"/>
                                        </p:tgtEl>
                                      </p:cBhvr>
                                    </p:animEffect>
                                  </p:childTnLst>
                                </p:cTn>
                              </p:par>
                              <p:par>
                                <p:cTn id="30" presetID="53" presetClass="entr" presetSubtype="16"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500" fill="hold"/>
                                        <p:tgtEl>
                                          <p:spTgt spid="2054"/>
                                        </p:tgtEl>
                                        <p:attrNameLst>
                                          <p:attrName>ppt_w</p:attrName>
                                        </p:attrNameLst>
                                      </p:cBhvr>
                                      <p:tavLst>
                                        <p:tav tm="0">
                                          <p:val>
                                            <p:fltVal val="0"/>
                                          </p:val>
                                        </p:tav>
                                        <p:tav tm="100000">
                                          <p:val>
                                            <p:strVal val="#ppt_w"/>
                                          </p:val>
                                        </p:tav>
                                      </p:tavLst>
                                    </p:anim>
                                    <p:anim calcmode="lin" valueType="num">
                                      <p:cBhvr>
                                        <p:cTn id="33" dur="500" fill="hold"/>
                                        <p:tgtEl>
                                          <p:spTgt spid="2054"/>
                                        </p:tgtEl>
                                        <p:attrNameLst>
                                          <p:attrName>ppt_h</p:attrName>
                                        </p:attrNameLst>
                                      </p:cBhvr>
                                      <p:tavLst>
                                        <p:tav tm="0">
                                          <p:val>
                                            <p:fltVal val="0"/>
                                          </p:val>
                                        </p:tav>
                                        <p:tav tm="100000">
                                          <p:val>
                                            <p:strVal val="#ppt_h"/>
                                          </p:val>
                                        </p:tav>
                                      </p:tavLst>
                                    </p:anim>
                                    <p:animEffect transition="in" filter="fade">
                                      <p:cBhvr>
                                        <p:cTn id="34" dur="500"/>
                                        <p:tgtEl>
                                          <p:spTgt spid="2054"/>
                                        </p:tgtEl>
                                      </p:cBhvr>
                                    </p:animEffect>
                                  </p:childTnLst>
                                </p:cTn>
                              </p:par>
                              <p:par>
                                <p:cTn id="35" presetID="53" presetClass="entr" presetSubtype="16" fill="hold" nodeType="withEffect">
                                  <p:stCondLst>
                                    <p:cond delay="0"/>
                                  </p:stCondLst>
                                  <p:childTnLst>
                                    <p:set>
                                      <p:cBhvr>
                                        <p:cTn id="36" dur="1" fill="hold">
                                          <p:stCondLst>
                                            <p:cond delay="0"/>
                                          </p:stCondLst>
                                        </p:cTn>
                                        <p:tgtEl>
                                          <p:spTgt spid="2056"/>
                                        </p:tgtEl>
                                        <p:attrNameLst>
                                          <p:attrName>style.visibility</p:attrName>
                                        </p:attrNameLst>
                                      </p:cBhvr>
                                      <p:to>
                                        <p:strVal val="visible"/>
                                      </p:to>
                                    </p:set>
                                    <p:anim calcmode="lin" valueType="num">
                                      <p:cBhvr>
                                        <p:cTn id="37" dur="500" fill="hold"/>
                                        <p:tgtEl>
                                          <p:spTgt spid="2056"/>
                                        </p:tgtEl>
                                        <p:attrNameLst>
                                          <p:attrName>ppt_w</p:attrName>
                                        </p:attrNameLst>
                                      </p:cBhvr>
                                      <p:tavLst>
                                        <p:tav tm="0">
                                          <p:val>
                                            <p:fltVal val="0"/>
                                          </p:val>
                                        </p:tav>
                                        <p:tav tm="100000">
                                          <p:val>
                                            <p:strVal val="#ppt_w"/>
                                          </p:val>
                                        </p:tav>
                                      </p:tavLst>
                                    </p:anim>
                                    <p:anim calcmode="lin" valueType="num">
                                      <p:cBhvr>
                                        <p:cTn id="38" dur="500" fill="hold"/>
                                        <p:tgtEl>
                                          <p:spTgt spid="2056"/>
                                        </p:tgtEl>
                                        <p:attrNameLst>
                                          <p:attrName>ppt_h</p:attrName>
                                        </p:attrNameLst>
                                      </p:cBhvr>
                                      <p:tavLst>
                                        <p:tav tm="0">
                                          <p:val>
                                            <p:fltVal val="0"/>
                                          </p:val>
                                        </p:tav>
                                        <p:tav tm="100000">
                                          <p:val>
                                            <p:strVal val="#ppt_h"/>
                                          </p:val>
                                        </p:tav>
                                      </p:tavLst>
                                    </p:anim>
                                    <p:animEffect transition="in" filter="fade">
                                      <p:cBhvr>
                                        <p:cTn id="39" dur="500"/>
                                        <p:tgtEl>
                                          <p:spTgt spid="2056"/>
                                        </p:tgtEl>
                                      </p:cBhvr>
                                    </p:animEffect>
                                  </p:childTnLst>
                                </p:cTn>
                              </p:par>
                              <p:par>
                                <p:cTn id="40" presetID="53" presetClass="entr" presetSubtype="16" fill="hold" nodeType="withEffect">
                                  <p:stCondLst>
                                    <p:cond delay="0"/>
                                  </p:stCondLst>
                                  <p:childTnLst>
                                    <p:set>
                                      <p:cBhvr>
                                        <p:cTn id="41" dur="1" fill="hold">
                                          <p:stCondLst>
                                            <p:cond delay="0"/>
                                          </p:stCondLst>
                                        </p:cTn>
                                        <p:tgtEl>
                                          <p:spTgt spid="2057"/>
                                        </p:tgtEl>
                                        <p:attrNameLst>
                                          <p:attrName>style.visibility</p:attrName>
                                        </p:attrNameLst>
                                      </p:cBhvr>
                                      <p:to>
                                        <p:strVal val="visible"/>
                                      </p:to>
                                    </p:set>
                                    <p:anim calcmode="lin" valueType="num">
                                      <p:cBhvr>
                                        <p:cTn id="42" dur="500" fill="hold"/>
                                        <p:tgtEl>
                                          <p:spTgt spid="2057"/>
                                        </p:tgtEl>
                                        <p:attrNameLst>
                                          <p:attrName>ppt_w</p:attrName>
                                        </p:attrNameLst>
                                      </p:cBhvr>
                                      <p:tavLst>
                                        <p:tav tm="0">
                                          <p:val>
                                            <p:fltVal val="0"/>
                                          </p:val>
                                        </p:tav>
                                        <p:tav tm="100000">
                                          <p:val>
                                            <p:strVal val="#ppt_w"/>
                                          </p:val>
                                        </p:tav>
                                      </p:tavLst>
                                    </p:anim>
                                    <p:anim calcmode="lin" valueType="num">
                                      <p:cBhvr>
                                        <p:cTn id="43" dur="500" fill="hold"/>
                                        <p:tgtEl>
                                          <p:spTgt spid="2057"/>
                                        </p:tgtEl>
                                        <p:attrNameLst>
                                          <p:attrName>ppt_h</p:attrName>
                                        </p:attrNameLst>
                                      </p:cBhvr>
                                      <p:tavLst>
                                        <p:tav tm="0">
                                          <p:val>
                                            <p:fltVal val="0"/>
                                          </p:val>
                                        </p:tav>
                                        <p:tav tm="100000">
                                          <p:val>
                                            <p:strVal val="#ppt_h"/>
                                          </p:val>
                                        </p:tav>
                                      </p:tavLst>
                                    </p:anim>
                                    <p:animEffect transition="in" filter="fade">
                                      <p:cBhvr>
                                        <p:cTn id="44" dur="500"/>
                                        <p:tgtEl>
                                          <p:spTgt spid="205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xit" presetSubtype="0" fill="hold" grpId="1" nodeType="clickEffect">
                                  <p:stCondLst>
                                    <p:cond delay="0"/>
                                  </p:stCondLst>
                                  <p:childTnLst>
                                    <p:animEffect transition="out" filter="fade">
                                      <p:cBhvr>
                                        <p:cTn id="53" dur="1000" accel="50000">
                                          <p:stCondLst>
                                            <p:cond delay="0"/>
                                          </p:stCondLst>
                                        </p:cTn>
                                        <p:tgtEl>
                                          <p:spTgt spid="6"/>
                                        </p:tgtEl>
                                      </p:cBhvr>
                                    </p:animEffect>
                                    <p:anim calcmode="lin" valueType="num">
                                      <p:cBhvr>
                                        <p:cTn id="54"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55"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56"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57" dur="1000"/>
                                        <p:tgtEl>
                                          <p:spTgt spid="6"/>
                                        </p:tgtEl>
                                        <p:attrNameLst>
                                          <p:attrName>ppt_h</p:attrName>
                                        </p:attrNameLst>
                                      </p:cBhvr>
                                      <p:tavLst>
                                        <p:tav tm="0">
                                          <p:val>
                                            <p:strVal val="ppt_h"/>
                                          </p:val>
                                        </p:tav>
                                        <p:tav tm="100000">
                                          <p:val>
                                            <p:strVal val="ppt_h"/>
                                          </p:val>
                                        </p:tav>
                                      </p:tavLst>
                                    </p:anim>
                                    <p:anim calcmode="lin" valueType="num">
                                      <p:cBhvr>
                                        <p:cTn id="58"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9"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60" dur="500" accel="50000">
                                          <p:stCondLst>
                                            <p:cond delay="500"/>
                                          </p:stCondLst>
                                        </p:cTn>
                                        <p:tgtEl>
                                          <p:spTgt spid="6"/>
                                        </p:tgtEl>
                                        <p:attrNameLst>
                                          <p:attrName>style.rotation</p:attrName>
                                        </p:attrNameLst>
                                      </p:cBhvr>
                                      <p:tavLst>
                                        <p:tav tm="0">
                                          <p:val>
                                            <p:fltVal val="0"/>
                                          </p:val>
                                        </p:tav>
                                        <p:tav tm="100000">
                                          <p:val>
                                            <p:fltVal val="-90"/>
                                          </p:val>
                                        </p:tav>
                                      </p:tavLst>
                                    </p:anim>
                                    <p:set>
                                      <p:cBhvr>
                                        <p:cTn id="61" dur="1" fill="hold">
                                          <p:stCondLst>
                                            <p:cond delay="999"/>
                                          </p:stCondLst>
                                        </p:cTn>
                                        <p:tgtEl>
                                          <p:spTgt spid="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1000"/>
                                        <p:tgtEl>
                                          <p:spTgt spid="2"/>
                                        </p:tgtEl>
                                      </p:cBhvr>
                                    </p:animEffect>
                                    <p:anim calcmode="lin" valueType="num">
                                      <p:cBhvr>
                                        <p:cTn id="67" dur="1000" fill="hold"/>
                                        <p:tgtEl>
                                          <p:spTgt spid="2"/>
                                        </p:tgtEl>
                                        <p:attrNameLst>
                                          <p:attrName>ppt_x</p:attrName>
                                        </p:attrNameLst>
                                      </p:cBhvr>
                                      <p:tavLst>
                                        <p:tav tm="0">
                                          <p:val>
                                            <p:strVal val="#ppt_x"/>
                                          </p:val>
                                        </p:tav>
                                        <p:tav tm="100000">
                                          <p:val>
                                            <p:strVal val="#ppt_x"/>
                                          </p:val>
                                        </p:tav>
                                      </p:tavLst>
                                    </p:anim>
                                    <p:anim calcmode="lin" valueType="num">
                                      <p:cBhvr>
                                        <p:cTn id="6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6" dur="1000" fill="hold"/>
                                        <p:tgtEl>
                                          <p:spTgt spid="12"/>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TotalTime>
  <Words>740</Words>
  <Application>Microsoft Office PowerPoint</Application>
  <PresentationFormat>On-screen Show (4:3)</PresentationFormat>
  <Paragraphs>126</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NikoshBAN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MHS-119978</dc:creator>
  <cp:lastModifiedBy>Hamim Kaif</cp:lastModifiedBy>
  <cp:revision>70</cp:revision>
  <dcterms:created xsi:type="dcterms:W3CDTF">2019-10-19T06:21:40Z</dcterms:created>
  <dcterms:modified xsi:type="dcterms:W3CDTF">2020-03-15T03:50:53Z</dcterms:modified>
</cp:coreProperties>
</file>