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1E746-E962-4128-A876-17DF7642EF6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45902-389E-4984-8191-D16B0C9CD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9159-55A3-442E-B63F-A4D3F01D76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66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82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7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4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79D11-0B9D-4412-B747-D3E6B0E2E8E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33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3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2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24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এখানে</a:t>
            </a:r>
            <a:r>
              <a:rPr lang="bn-IN" baseline="0" dirty="0" smtClean="0"/>
              <a:t> কীবোর্ড থেকে তথ্য কম্পিঊটারে যাচ্ছে সেখান থেকে আবার প্রিন্টারে গিয়ে প্রিন্ট হয়ে ডকুমেন্ট আকারে ফলাফল পাওয়া যায়।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7412-D853-4A85-819C-D79521792F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71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এ </a:t>
            </a:r>
            <a:r>
              <a:rPr lang="en-US" dirty="0" err="1" smtClean="0"/>
              <a:t>কাজের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দুধরনের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উদ্ভিদ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17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এ </a:t>
            </a:r>
            <a:r>
              <a:rPr lang="en-US" dirty="0" err="1" smtClean="0"/>
              <a:t>কাজের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দুধরনের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উদ্ভিদ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29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74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এ </a:t>
            </a:r>
            <a:r>
              <a:rPr lang="en-US" dirty="0" err="1" smtClean="0"/>
              <a:t>কাজের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দুধরনের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উদ্ভিদ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4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870C-0B59-423D-9F93-890551A5160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3573-7811-456A-B9E5-E30FBA1D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4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870C-0B59-423D-9F93-890551A5160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3573-7811-456A-B9E5-E30FBA1D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0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870C-0B59-423D-9F93-890551A5160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3573-7811-456A-B9E5-E30FBA1D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6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870C-0B59-423D-9F93-890551A5160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3573-7811-456A-B9E5-E30FBA1D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870C-0B59-423D-9F93-890551A5160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3573-7811-456A-B9E5-E30FBA1D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0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870C-0B59-423D-9F93-890551A5160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3573-7811-456A-B9E5-E30FBA1D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4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870C-0B59-423D-9F93-890551A5160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3573-7811-456A-B9E5-E30FBA1D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870C-0B59-423D-9F93-890551A5160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3573-7811-456A-B9E5-E30FBA1D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3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870C-0B59-423D-9F93-890551A5160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3573-7811-456A-B9E5-E30FBA1D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8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870C-0B59-423D-9F93-890551A5160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3573-7811-456A-B9E5-E30FBA1D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870C-0B59-423D-9F93-890551A5160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3573-7811-456A-B9E5-E30FBA1D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8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2870C-0B59-423D-9F93-890551A5160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13573-7811-456A-B9E5-E30FBA1D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11.xml"/><Relationship Id="rId1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12" Type="http://schemas.openxmlformats.org/officeDocument/2006/relationships/slide" Target="slide17.xml"/><Relationship Id="rId17" Type="http://schemas.openxmlformats.org/officeDocument/2006/relationships/hyperlink" Target="http://a2i.pmo.gov.bd/" TargetMode="External"/><Relationship Id="rId2" Type="http://schemas.openxmlformats.org/officeDocument/2006/relationships/notesSlide" Target="../notesSlides/notesSlide1.xml"/><Relationship Id="rId16" Type="http://schemas.openxmlformats.org/officeDocument/2006/relationships/slide" Target="slide19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2.xml"/><Relationship Id="rId5" Type="http://schemas.openxmlformats.org/officeDocument/2006/relationships/slide" Target="slide3.xml"/><Relationship Id="rId15" Type="http://schemas.openxmlformats.org/officeDocument/2006/relationships/slide" Target="slide18.xml"/><Relationship Id="rId10" Type="http://schemas.openxmlformats.org/officeDocument/2006/relationships/slide" Target="slide7.xml"/><Relationship Id="rId19" Type="http://schemas.openxmlformats.org/officeDocument/2006/relationships/slide" Target="slide15.xml"/><Relationship Id="rId4" Type="http://schemas.openxmlformats.org/officeDocument/2006/relationships/image" Target="../media/image5.jpg"/><Relationship Id="rId9" Type="http://schemas.openxmlformats.org/officeDocument/2006/relationships/slide" Target="slide4.xml"/><Relationship Id="rId1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7"/>
            <a:ext cx="4687824" cy="6854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756" y="0"/>
            <a:ext cx="4798243" cy="68546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>
            <a:off x="-115083" y="148282"/>
            <a:ext cx="2434281" cy="95147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2183273" y="135925"/>
            <a:ext cx="2434281" cy="95147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4481630" y="148282"/>
            <a:ext cx="2434281" cy="95147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0800000">
            <a:off x="6779987" y="98856"/>
            <a:ext cx="2434281" cy="95147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0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381000"/>
            <a:ext cx="36385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62474" y="3632026"/>
            <a:ext cx="2667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1332" y="4213253"/>
            <a:ext cx="7620000" cy="1569660"/>
          </a:xfrm>
          <a:prstGeom prst="rect">
            <a:avLst/>
          </a:prstGeom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r>
              <a:rPr lang="en-US" sz="2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Monitor</a:t>
            </a:r>
            <a:r>
              <a:rPr lang="en-US" sz="2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just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টিভির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দৃশ্যমান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মনিটরে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56" y="6683603"/>
            <a:ext cx="169736" cy="1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3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72034" y="1772355"/>
            <a:ext cx="1460928" cy="4031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2718" y="3138384"/>
            <a:ext cx="5979560" cy="1265600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আউট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 আউট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56" y="6683603"/>
            <a:ext cx="169736" cy="1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57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4675" y="3769712"/>
            <a:ext cx="8642958" cy="214083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</a:t>
            </a:r>
            <a:r>
              <a:rPr lang="bn-BD" sz="2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Multimedia Projector</a:t>
            </a:r>
            <a:r>
              <a:rPr lang="bn-BD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r>
              <a:rPr lang="en-US" sz="2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ইলেকট্রো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ইমেজে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ইমেজ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বহুগুণে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র্ধি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দূরবর্তী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দেয়ালে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স্কিনে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ইমেজ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আধূনিক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প্রজেক্টরগুলো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ত্রিমাত্রিক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ইমেজও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প্রেজেন্টেশনের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34" y="390788"/>
            <a:ext cx="5995375" cy="321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55762" y="3358981"/>
            <a:ext cx="6679318" cy="5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56" y="6683603"/>
            <a:ext cx="169736" cy="1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0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DOEL\Desktop\Dounlod\DJ-Headphone-OPM-0868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05269" y="377349"/>
            <a:ext cx="4207928" cy="36890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90902" y="4357442"/>
            <a:ext cx="8204547" cy="20858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হেডফোন</a:t>
            </a:r>
            <a:r>
              <a:rPr lang="bn-BD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Headphone</a:t>
            </a:r>
            <a:r>
              <a:rPr lang="bn-BD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হেডফোন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এয়ারফোন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হেডসেট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নামেও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এটিও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প্লেয়ার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এমপিথ্রি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এমপিফোর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প্লেয়ার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র্সোনাল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18615" y="3885693"/>
            <a:ext cx="1728024" cy="439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হেডফোন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56" y="6683603"/>
            <a:ext cx="169736" cy="1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2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70891" y="1715910"/>
            <a:ext cx="1663007" cy="4587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9478" y="3278233"/>
            <a:ext cx="5325835" cy="1062758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প্রশ্নঃ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মনিটর ও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প্রজেক্ট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 </a:t>
            </a:r>
            <a:endParaRPr lang="en-US" sz="32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মধ্যে পাথর্ক্য লিখ।</a:t>
            </a:r>
            <a:endParaRPr lang="en-US" sz="32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56" y="6683603"/>
            <a:ext cx="169736" cy="1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04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1847" y="601791"/>
            <a:ext cx="4684734" cy="329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804800"/>
            <a:ext cx="2895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2708" y="4362961"/>
            <a:ext cx="6934200" cy="15696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পিন্টার</a:t>
            </a:r>
            <a:r>
              <a:rPr lang="en-US" sz="2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Printer</a:t>
            </a:r>
            <a:r>
              <a:rPr lang="en-US" sz="2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just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প্রস্তুতকৃত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পিন্ট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পিন্টার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পিন্টার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মেট্রিক্স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ইঙ্কজেট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লেজার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56" y="6683603"/>
            <a:ext cx="169736" cy="1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5507" y="566151"/>
            <a:ext cx="5679797" cy="364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298916" y="4208744"/>
            <a:ext cx="2452978" cy="439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প্লটারঃ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3795" y="4537106"/>
            <a:ext cx="7279664" cy="1417137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প্লটারঃ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ব্যানার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ছাপানোর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প্লটার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56" y="6683603"/>
            <a:ext cx="169736" cy="1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5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72070" y="5218929"/>
            <a:ext cx="7033384" cy="830997"/>
          </a:xfrm>
          <a:prstGeom prst="rect">
            <a:avLst/>
          </a:prstGeom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ার্চ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স্ক্রিন মনিটর</a:t>
            </a:r>
            <a:r>
              <a:rPr lang="en-US" sz="2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Touch Screen M</a:t>
            </a:r>
            <a:r>
              <a:rPr lang="en-US" sz="2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onitor</a:t>
            </a:r>
            <a:r>
              <a:rPr lang="en-US" sz="2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র্চ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স্ক্রিন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একই সঙ্গে ইনপুট ও আউটপুট ডিভাইসের কাজ করে।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05" y="880163"/>
            <a:ext cx="5490714" cy="4014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05" y="1448178"/>
            <a:ext cx="5253134" cy="3202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2660438" y="4650914"/>
            <a:ext cx="2667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র্চ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স্ক্রিন মনিটর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56" y="6683603"/>
            <a:ext cx="169736" cy="1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5494" y="1803931"/>
            <a:ext cx="2819756" cy="5958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9150" y="3349487"/>
            <a:ext cx="5993296" cy="837924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প্রশ্নঃ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প্রিন্টার ও প্লটারের কাজগুলো লিখ।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56" y="6683603"/>
            <a:ext cx="169736" cy="1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71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1068" y="2507165"/>
            <a:ext cx="3083178" cy="523220"/>
          </a:xfrm>
          <a:prstGeom prst="rect">
            <a:avLst/>
          </a:prstGeom>
          <a:noFill/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6406" y="1752600"/>
            <a:ext cx="6692195" cy="523220"/>
          </a:xfrm>
          <a:prstGeom prst="rect">
            <a:avLst/>
          </a:prstGeom>
          <a:noFill/>
          <a:ln w="127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2800" b="1" spc="-15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28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6406" y="2507165"/>
            <a:ext cx="3058283" cy="523220"/>
          </a:xfrm>
          <a:prstGeom prst="rect">
            <a:avLst/>
          </a:prstGeom>
          <a:noFill/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প্রক্রিয়াকরণ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1156405" y="3134461"/>
            <a:ext cx="3071637" cy="523220"/>
          </a:xfrm>
          <a:prstGeom prst="rect">
            <a:avLst/>
          </a:prstGeom>
          <a:noFill/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1068" y="3134461"/>
            <a:ext cx="3083178" cy="523220"/>
          </a:xfrm>
          <a:prstGeom prst="rect">
            <a:avLst/>
          </a:prstGeom>
          <a:noFill/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917244" y="863958"/>
            <a:ext cx="1569293" cy="471551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BD" sz="44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 </a:t>
            </a:r>
            <a:endParaRPr lang="en-US" sz="44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" action="ppaction://noaction">
              <a:snd r:embed="rId5" name="bomb.wav"/>
            </a:hlinkClick>
          </p:cNvPr>
          <p:cNvSpPr txBox="1"/>
          <p:nvPr/>
        </p:nvSpPr>
        <p:spPr>
          <a:xfrm>
            <a:off x="6414712" y="695889"/>
            <a:ext cx="2474243" cy="584775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17655" r="8059" b="40172"/>
          <a:stretch/>
        </p:blipFill>
        <p:spPr>
          <a:xfrm>
            <a:off x="6477000" y="711913"/>
            <a:ext cx="2411955" cy="5527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4765422" y="4546323"/>
            <a:ext cx="3083178" cy="523220"/>
          </a:xfrm>
          <a:prstGeom prst="rect">
            <a:avLst/>
          </a:prstGeom>
          <a:noFill/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56406" y="3886200"/>
            <a:ext cx="6692195" cy="523220"/>
          </a:xfrm>
          <a:prstGeom prst="rect">
            <a:avLst/>
          </a:prstGeom>
          <a:noFill/>
          <a:ln w="127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2800" b="1" spc="-15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28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56405" y="5232123"/>
            <a:ext cx="3058284" cy="523220"/>
          </a:xfrm>
          <a:prstGeom prst="rect">
            <a:avLst/>
          </a:prstGeom>
          <a:noFill/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1156405" y="4546323"/>
            <a:ext cx="3071637" cy="523220"/>
          </a:xfrm>
          <a:prstGeom prst="rect">
            <a:avLst/>
          </a:prstGeom>
          <a:noFill/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65422" y="5232123"/>
            <a:ext cx="3083178" cy="523220"/>
          </a:xfrm>
          <a:prstGeom prst="rect">
            <a:avLst/>
          </a:prstGeom>
          <a:noFill/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56" y="6683603"/>
            <a:ext cx="169736" cy="1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3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3" presetClass="exit" presetSubtype="1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" y="-19468"/>
            <a:ext cx="9140483" cy="13119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24642" y="3384033"/>
            <a:ext cx="5291806" cy="10950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9066" y="4596865"/>
            <a:ext cx="4957002" cy="12037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612720" y="1589592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2043996" y="1589592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3475272" y="1589592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>
            <a:hlinkClick r:id="rId8" action="ppaction://hlinksldjump"/>
          </p:cNvPr>
          <p:cNvSpPr/>
          <p:nvPr/>
        </p:nvSpPr>
        <p:spPr>
          <a:xfrm>
            <a:off x="4906548" y="1589592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>
            <a:hlinkClick r:id="rId9" action="ppaction://hlinksldjump"/>
          </p:cNvPr>
          <p:cNvSpPr/>
          <p:nvPr/>
        </p:nvSpPr>
        <p:spPr>
          <a:xfrm>
            <a:off x="612720" y="2057484"/>
            <a:ext cx="1368000" cy="360000"/>
          </a:xfrm>
          <a:prstGeom prst="roundRect">
            <a:avLst/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>
            <a:hlinkClick r:id="rId10" action="ppaction://hlinksldjump"/>
          </p:cNvPr>
          <p:cNvSpPr/>
          <p:nvPr/>
        </p:nvSpPr>
        <p:spPr>
          <a:xfrm>
            <a:off x="612720" y="2525376"/>
            <a:ext cx="1368000" cy="360000"/>
          </a:xfrm>
          <a:prstGeom prst="roundRect">
            <a:avLst/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>
            <a:hlinkClick r:id="rId11" action="ppaction://hlinksldjump"/>
          </p:cNvPr>
          <p:cNvSpPr/>
          <p:nvPr/>
        </p:nvSpPr>
        <p:spPr>
          <a:xfrm>
            <a:off x="612720" y="3461160"/>
            <a:ext cx="1368000" cy="360000"/>
          </a:xfrm>
          <a:prstGeom prst="roundRect">
            <a:avLst/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>
            <a:hlinkClick r:id="rId12" action="ppaction://hlinksldjump"/>
          </p:cNvPr>
          <p:cNvSpPr/>
          <p:nvPr/>
        </p:nvSpPr>
        <p:spPr>
          <a:xfrm>
            <a:off x="612720" y="4864836"/>
            <a:ext cx="1368000" cy="360000"/>
          </a:xfrm>
          <a:prstGeom prst="roundRect">
            <a:avLst/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>
            <a:hlinkClick r:id="rId13" action="ppaction://hlinksldjump"/>
          </p:cNvPr>
          <p:cNvSpPr/>
          <p:nvPr/>
        </p:nvSpPr>
        <p:spPr>
          <a:xfrm>
            <a:off x="612720" y="2993268"/>
            <a:ext cx="1368000" cy="360000"/>
          </a:xfrm>
          <a:prstGeom prst="roundRect">
            <a:avLst/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>
            <a:hlinkClick r:id="rId14" action="ppaction://hlinksldjump"/>
          </p:cNvPr>
          <p:cNvSpPr/>
          <p:nvPr/>
        </p:nvSpPr>
        <p:spPr>
          <a:xfrm>
            <a:off x="612720" y="3929052"/>
            <a:ext cx="1368000" cy="360000"/>
          </a:xfrm>
          <a:prstGeom prst="roundRect">
            <a:avLst/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>
            <a:hlinkClick r:id="rId15" action="ppaction://hlinksldjump"/>
          </p:cNvPr>
          <p:cNvSpPr/>
          <p:nvPr/>
        </p:nvSpPr>
        <p:spPr>
          <a:xfrm>
            <a:off x="612720" y="5332728"/>
            <a:ext cx="1368000" cy="360000"/>
          </a:xfrm>
          <a:prstGeom prst="roundRect">
            <a:avLst/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>
            <a:hlinkClick r:id="rId16" action="ppaction://hlinksldjump"/>
          </p:cNvPr>
          <p:cNvSpPr/>
          <p:nvPr/>
        </p:nvSpPr>
        <p:spPr>
          <a:xfrm>
            <a:off x="612720" y="5800618"/>
            <a:ext cx="1368000" cy="360000"/>
          </a:xfrm>
          <a:prstGeom prst="roundRect">
            <a:avLst/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>
            <a:hlinkClick r:id="rId17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96" y="-2706"/>
            <a:ext cx="1687938" cy="988649"/>
          </a:xfrm>
          <a:prstGeom prst="rect">
            <a:avLst/>
          </a:prstGeom>
        </p:spPr>
      </p:pic>
      <p:sp>
        <p:nvSpPr>
          <p:cNvPr id="25" name="Rounded Rectangle 24">
            <a:hlinkClick r:id="rId19" action="ppaction://hlinksldjump"/>
          </p:cNvPr>
          <p:cNvSpPr/>
          <p:nvPr/>
        </p:nvSpPr>
        <p:spPr>
          <a:xfrm>
            <a:off x="612720" y="4396944"/>
            <a:ext cx="1368000" cy="360000"/>
          </a:xfrm>
          <a:prstGeom prst="roundRect">
            <a:avLst/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>
            <a:hlinkClick r:id="rId20" action="ppaction://hlinksldjump"/>
          </p:cNvPr>
          <p:cNvSpPr/>
          <p:nvPr/>
        </p:nvSpPr>
        <p:spPr>
          <a:xfrm>
            <a:off x="6337823" y="1589592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06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ross 18"/>
          <p:cNvSpPr/>
          <p:nvPr/>
        </p:nvSpPr>
        <p:spPr>
          <a:xfrm>
            <a:off x="4346222" y="421287"/>
            <a:ext cx="1355760" cy="520250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36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6049168" y="413996"/>
            <a:ext cx="2514599" cy="584775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5" name="applause.wav"/>
            </a:hlinkClick>
          </p:cNvPr>
          <p:cNvSpPr txBox="1"/>
          <p:nvPr/>
        </p:nvSpPr>
        <p:spPr>
          <a:xfrm>
            <a:off x="4791747" y="5572780"/>
            <a:ext cx="3083179" cy="523220"/>
          </a:xfrm>
          <a:prstGeom prst="rect">
            <a:avLst/>
          </a:prstGeom>
          <a:noFill/>
          <a:ln w="127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3001" y="3046750"/>
            <a:ext cx="6723707" cy="523220"/>
          </a:xfrm>
          <a:prstGeom prst="rect">
            <a:avLst/>
          </a:prstGeom>
          <a:noFill/>
          <a:ln w="127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2800" b="1" spc="-15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71085" y="5572780"/>
            <a:ext cx="3084990" cy="523220"/>
          </a:xfrm>
          <a:prstGeom prst="rect">
            <a:avLst/>
          </a:prstGeom>
          <a:noFill/>
          <a:ln w="127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71085" y="4951750"/>
            <a:ext cx="3084990" cy="523220"/>
          </a:xfrm>
          <a:prstGeom prst="rect">
            <a:avLst/>
          </a:prstGeom>
          <a:noFill/>
          <a:ln w="127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91747" y="4964470"/>
            <a:ext cx="3084963" cy="523220"/>
          </a:xfrm>
          <a:prstGeom prst="rect">
            <a:avLst/>
          </a:prstGeom>
          <a:noFill/>
          <a:ln w="127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43000" y="3666530"/>
            <a:ext cx="1890794" cy="523220"/>
          </a:xfrm>
          <a:prstGeom prst="rect">
            <a:avLst/>
          </a:prstGeom>
          <a:noFill/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62546" y="3667046"/>
            <a:ext cx="1865737" cy="523220"/>
          </a:xfrm>
          <a:prstGeom prst="rect">
            <a:avLst/>
          </a:prstGeom>
          <a:noFill/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79986" y="3667546"/>
            <a:ext cx="1996724" cy="523220"/>
          </a:xfrm>
          <a:prstGeom prst="rect">
            <a:avLst/>
          </a:prstGeom>
          <a:noFill/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17655" r="5072" b="42390"/>
          <a:stretch/>
        </p:blipFill>
        <p:spPr>
          <a:xfrm>
            <a:off x="6172200" y="421287"/>
            <a:ext cx="2268534" cy="5887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171084" y="4339372"/>
            <a:ext cx="6705626" cy="523220"/>
          </a:xfrm>
          <a:prstGeom prst="rect">
            <a:avLst/>
          </a:prstGeom>
          <a:noFill/>
          <a:ln w="127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81745" y="1696173"/>
            <a:ext cx="3083178" cy="523220"/>
          </a:xfrm>
          <a:prstGeom prst="rect">
            <a:avLst/>
          </a:prstGeom>
          <a:noFill/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43001" y="1066800"/>
            <a:ext cx="6721923" cy="523220"/>
          </a:xfrm>
          <a:prstGeom prst="rect">
            <a:avLst/>
          </a:prstGeom>
          <a:noFill/>
          <a:ln w="127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2800" b="1" spc="-15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হেডফোনের</a:t>
            </a:r>
            <a:r>
              <a:rPr lang="en-US" sz="28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61083" y="1697011"/>
            <a:ext cx="3084990" cy="523220"/>
          </a:xfrm>
          <a:prstGeom prst="rect">
            <a:avLst/>
          </a:prstGeom>
          <a:noFill/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hlinkClick r:id="" action="ppaction://noaction">
              <a:snd r:embed="rId5" name="applause.wav"/>
            </a:hlinkClick>
          </p:cNvPr>
          <p:cNvSpPr txBox="1"/>
          <p:nvPr/>
        </p:nvSpPr>
        <p:spPr>
          <a:xfrm>
            <a:off x="1161082" y="2277974"/>
            <a:ext cx="3084990" cy="523220"/>
          </a:xfrm>
          <a:prstGeom prst="rect">
            <a:avLst/>
          </a:prstGeom>
          <a:noFill/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হেডসেট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81745" y="2277974"/>
            <a:ext cx="3083178" cy="523220"/>
          </a:xfrm>
          <a:prstGeom prst="rect">
            <a:avLst/>
          </a:prstGeom>
          <a:noFill/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সাউন্ডকার্ড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56" y="6683603"/>
            <a:ext cx="169736" cy="1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3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3" presetClass="exit" presetSubtype="1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3610387" y="2107097"/>
            <a:ext cx="1999423" cy="447261"/>
          </a:xfrm>
          <a:prstGeom prst="can">
            <a:avLst>
              <a:gd name="adj" fmla="val 0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err="1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36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BD" sz="36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36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1" y="3369364"/>
            <a:ext cx="6433929" cy="104898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প্রশ্ন: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ডিভাইসগুলো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56" y="6683603"/>
            <a:ext cx="169736" cy="1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2681" y="1715678"/>
            <a:ext cx="5797483" cy="12888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9568" y="3261673"/>
            <a:ext cx="5797483" cy="12888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56" y="6683603"/>
            <a:ext cx="169736" cy="1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5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elay 12"/>
          <p:cNvSpPr/>
          <p:nvPr/>
        </p:nvSpPr>
        <p:spPr>
          <a:xfrm rot="16200000">
            <a:off x="-70267" y="2153067"/>
            <a:ext cx="4952999" cy="3542463"/>
          </a:xfrm>
          <a:prstGeom prst="flowChartDelay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Delay 1"/>
          <p:cNvSpPr/>
          <p:nvPr/>
        </p:nvSpPr>
        <p:spPr>
          <a:xfrm rot="16200000">
            <a:off x="4196933" y="2150979"/>
            <a:ext cx="4952999" cy="3542463"/>
          </a:xfrm>
          <a:prstGeom prst="flowChartDelay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4601" y="4206872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6 (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আউট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সময়ঃ৫০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88605" y="547943"/>
            <a:ext cx="5017590" cy="84863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normalizeH="0" baseline="0" noProof="0" dirty="0">
              <a:ln/>
              <a:solidFill>
                <a:srgbClr val="00CC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42" y="2077699"/>
            <a:ext cx="1587116" cy="1884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cxnSp>
        <p:nvCxnSpPr>
          <p:cNvPr id="9" name="Straight Connector 8"/>
          <p:cNvCxnSpPr/>
          <p:nvPr/>
        </p:nvCxnSpPr>
        <p:spPr>
          <a:xfrm>
            <a:off x="4597400" y="1752600"/>
            <a:ext cx="0" cy="4419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49800" y="2667000"/>
            <a:ext cx="0" cy="28956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45000" y="2667000"/>
            <a:ext cx="0" cy="28956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47" y="2196089"/>
            <a:ext cx="1306305" cy="1757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4" name="TextBox 13"/>
          <p:cNvSpPr txBox="1"/>
          <p:nvPr/>
        </p:nvSpPr>
        <p:spPr>
          <a:xfrm>
            <a:off x="734663" y="3978655"/>
            <a:ext cx="338829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মিজান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GB" sz="1400" b="1" dirty="0" err="1" smtClean="0"/>
              <a:t>ICT4E</a:t>
            </a:r>
            <a:r>
              <a:rPr lang="en-GB" sz="1600" b="1" dirty="0" smtClean="0"/>
              <a:t>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অ্যাম্বাসেডরশীপ প্রোগ্রামার দিনাজপুর </a:t>
            </a:r>
            <a:endParaRPr lang="en-US" sz="1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1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মির্জাপুর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বিদ্যালয়,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বিরামপুর,দিনাজপুর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০১৭৪০৯৭৯৩৯৭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mizan.birampur@gmail.com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56" y="6683603"/>
            <a:ext cx="169736" cy="1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55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2377" y="5608868"/>
            <a:ext cx="6339244" cy="57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পাখিটি</a:t>
            </a:r>
            <a:r>
              <a:rPr lang="en-US" sz="48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8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8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8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062514" y="5639793"/>
            <a:ext cx="2671172" cy="57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মনিটরে</a:t>
            </a:r>
            <a:endParaRPr lang="en-US" sz="54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12165" y="457200"/>
            <a:ext cx="5919670" cy="5113020"/>
            <a:chOff x="1612165" y="444918"/>
            <a:chExt cx="5919670" cy="51130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3" t="2716" r="3213" b="-1052"/>
            <a:stretch/>
          </p:blipFill>
          <p:spPr>
            <a:xfrm>
              <a:off x="1612165" y="444918"/>
              <a:ext cx="5919670" cy="51130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303" y="685800"/>
              <a:ext cx="5387393" cy="3352801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107833" y="5580031"/>
            <a:ext cx="6928331" cy="6343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মনিটর</a:t>
            </a:r>
            <a:r>
              <a:rPr lang="bn-BD" sz="54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 </a:t>
            </a:r>
            <a:r>
              <a:rPr lang="en-US" sz="54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54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1079082"/>
            <a:ext cx="3505200" cy="25908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41007" y="5596148"/>
            <a:ext cx="7061981" cy="589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মনিটর </a:t>
            </a:r>
            <a:r>
              <a:rPr lang="en-US" sz="60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60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60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56" y="6683603"/>
            <a:ext cx="169736" cy="1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5" grpId="0"/>
      <p:bldP spid="5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5780" y="3148553"/>
            <a:ext cx="6504453" cy="142433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88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8800" b="1" dirty="0" err="1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88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</a:t>
            </a:r>
            <a:r>
              <a:rPr lang="en-US" sz="8800" b="1" dirty="0" err="1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8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8800" b="1" dirty="0" err="1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ভা</a:t>
            </a:r>
            <a:r>
              <a:rPr lang="en-US" sz="88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8800" b="1" dirty="0" err="1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8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/>
              <a:solidFill>
                <a:srgbClr val="00CC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7744" y="1847653"/>
            <a:ext cx="1640375" cy="4202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56" y="6683603"/>
            <a:ext cx="169736" cy="1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77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6646" y="2659487"/>
            <a:ext cx="6825804" cy="255454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পাঠ শেষে শিক্ষার্থীরা......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। আউটপুট ডিভাইস কি তা বলতে পারবে; 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।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আউটপুট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ডিভাইসগুলোর নাম বলতে পারবে; 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প্রকার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ডিভাইসগুলোর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বর্ণনা করতে 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পারবে । 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6267" y="1791476"/>
            <a:ext cx="1844149" cy="4436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56" y="6683603"/>
            <a:ext cx="169736" cy="1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30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kjet-vs-laser-prin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505685"/>
            <a:ext cx="3763076" cy="3429000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 rot="375802">
            <a:off x="6421623" y="1114028"/>
            <a:ext cx="1398918" cy="458255"/>
          </a:xfrm>
          <a:custGeom>
            <a:avLst/>
            <a:gdLst>
              <a:gd name="connsiteX0" fmla="*/ 0 w 2743200"/>
              <a:gd name="connsiteY0" fmla="*/ 0 h 914400"/>
              <a:gd name="connsiteX1" fmla="*/ 2743200 w 2743200"/>
              <a:gd name="connsiteY1" fmla="*/ 0 h 914400"/>
              <a:gd name="connsiteX2" fmla="*/ 2743200 w 2743200"/>
              <a:gd name="connsiteY2" fmla="*/ 914400 h 914400"/>
              <a:gd name="connsiteX3" fmla="*/ 0 w 2743200"/>
              <a:gd name="connsiteY3" fmla="*/ 914400 h 914400"/>
              <a:gd name="connsiteX4" fmla="*/ 0 w 2743200"/>
              <a:gd name="connsiteY4" fmla="*/ 0 h 914400"/>
              <a:gd name="connsiteX0" fmla="*/ 0 w 2743200"/>
              <a:gd name="connsiteY0" fmla="*/ 0 h 990600"/>
              <a:gd name="connsiteX1" fmla="*/ 2743200 w 2743200"/>
              <a:gd name="connsiteY1" fmla="*/ 76200 h 990600"/>
              <a:gd name="connsiteX2" fmla="*/ 2743200 w 2743200"/>
              <a:gd name="connsiteY2" fmla="*/ 990600 h 990600"/>
              <a:gd name="connsiteX3" fmla="*/ 0 w 2743200"/>
              <a:gd name="connsiteY3" fmla="*/ 990600 h 990600"/>
              <a:gd name="connsiteX4" fmla="*/ 0 w 2743200"/>
              <a:gd name="connsiteY4" fmla="*/ 0 h 990600"/>
              <a:gd name="connsiteX0" fmla="*/ 0 w 2743200"/>
              <a:gd name="connsiteY0" fmla="*/ 0 h 1447800"/>
              <a:gd name="connsiteX1" fmla="*/ 2743200 w 2743200"/>
              <a:gd name="connsiteY1" fmla="*/ 76200 h 1447800"/>
              <a:gd name="connsiteX2" fmla="*/ 2743200 w 2743200"/>
              <a:gd name="connsiteY2" fmla="*/ 1447800 h 1447800"/>
              <a:gd name="connsiteX3" fmla="*/ 0 w 2743200"/>
              <a:gd name="connsiteY3" fmla="*/ 990600 h 1447800"/>
              <a:gd name="connsiteX4" fmla="*/ 0 w 2743200"/>
              <a:gd name="connsiteY4" fmla="*/ 0 h 1447800"/>
              <a:gd name="connsiteX0" fmla="*/ 228600 w 2971800"/>
              <a:gd name="connsiteY0" fmla="*/ 0 h 1447800"/>
              <a:gd name="connsiteX1" fmla="*/ 2971800 w 2971800"/>
              <a:gd name="connsiteY1" fmla="*/ 76200 h 1447800"/>
              <a:gd name="connsiteX2" fmla="*/ 2971800 w 2971800"/>
              <a:gd name="connsiteY2" fmla="*/ 1447800 h 1447800"/>
              <a:gd name="connsiteX3" fmla="*/ 0 w 2971800"/>
              <a:gd name="connsiteY3" fmla="*/ 1066800 h 1447800"/>
              <a:gd name="connsiteX4" fmla="*/ 228600 w 2971800"/>
              <a:gd name="connsiteY4" fmla="*/ 0 h 1447800"/>
              <a:gd name="connsiteX0" fmla="*/ 228600 w 3124200"/>
              <a:gd name="connsiteY0" fmla="*/ 0 h 1447800"/>
              <a:gd name="connsiteX1" fmla="*/ 3124200 w 3124200"/>
              <a:gd name="connsiteY1" fmla="*/ 228600 h 1447800"/>
              <a:gd name="connsiteX2" fmla="*/ 2971800 w 3124200"/>
              <a:gd name="connsiteY2" fmla="*/ 1447800 h 1447800"/>
              <a:gd name="connsiteX3" fmla="*/ 0 w 3124200"/>
              <a:gd name="connsiteY3" fmla="*/ 1066800 h 1447800"/>
              <a:gd name="connsiteX4" fmla="*/ 228600 w 3124200"/>
              <a:gd name="connsiteY4" fmla="*/ 0 h 1447800"/>
              <a:gd name="connsiteX0" fmla="*/ 228600 w 3124200"/>
              <a:gd name="connsiteY0" fmla="*/ 0 h 1447800"/>
              <a:gd name="connsiteX1" fmla="*/ 3124200 w 3124200"/>
              <a:gd name="connsiteY1" fmla="*/ 228600 h 1447800"/>
              <a:gd name="connsiteX2" fmla="*/ 2971800 w 3124200"/>
              <a:gd name="connsiteY2" fmla="*/ 1447800 h 1447800"/>
              <a:gd name="connsiteX3" fmla="*/ 0 w 3124200"/>
              <a:gd name="connsiteY3" fmla="*/ 1066800 h 1447800"/>
              <a:gd name="connsiteX4" fmla="*/ 228600 w 3124200"/>
              <a:gd name="connsiteY4" fmla="*/ 0 h 1447800"/>
              <a:gd name="connsiteX0" fmla="*/ 127282 w 3022882"/>
              <a:gd name="connsiteY0" fmla="*/ 0 h 1447800"/>
              <a:gd name="connsiteX1" fmla="*/ 3022882 w 3022882"/>
              <a:gd name="connsiteY1" fmla="*/ 228600 h 1447800"/>
              <a:gd name="connsiteX2" fmla="*/ 2870482 w 3022882"/>
              <a:gd name="connsiteY2" fmla="*/ 1447800 h 1447800"/>
              <a:gd name="connsiteX3" fmla="*/ 1 w 3022882"/>
              <a:gd name="connsiteY3" fmla="*/ 1418953 h 1447800"/>
              <a:gd name="connsiteX4" fmla="*/ 127282 w 3022882"/>
              <a:gd name="connsiteY4" fmla="*/ 0 h 1447800"/>
              <a:gd name="connsiteX0" fmla="*/ 127282 w 2870481"/>
              <a:gd name="connsiteY0" fmla="*/ 150809 h 1598609"/>
              <a:gd name="connsiteX1" fmla="*/ 2855782 w 2870481"/>
              <a:gd name="connsiteY1" fmla="*/ 130629 h 1598609"/>
              <a:gd name="connsiteX2" fmla="*/ 2870482 w 2870481"/>
              <a:gd name="connsiteY2" fmla="*/ 1598609 h 1598609"/>
              <a:gd name="connsiteX3" fmla="*/ 1 w 2870481"/>
              <a:gd name="connsiteY3" fmla="*/ 1569762 h 1598609"/>
              <a:gd name="connsiteX4" fmla="*/ 127282 w 2870481"/>
              <a:gd name="connsiteY4" fmla="*/ 150809 h 1598609"/>
              <a:gd name="connsiteX0" fmla="*/ 1 w 2743200"/>
              <a:gd name="connsiteY0" fmla="*/ 150809 h 1598609"/>
              <a:gd name="connsiteX1" fmla="*/ 2728501 w 2743200"/>
              <a:gd name="connsiteY1" fmla="*/ 130629 h 1598609"/>
              <a:gd name="connsiteX2" fmla="*/ 2743201 w 2743200"/>
              <a:gd name="connsiteY2" fmla="*/ 1598609 h 1598609"/>
              <a:gd name="connsiteX3" fmla="*/ 39988 w 2743200"/>
              <a:gd name="connsiteY3" fmla="*/ 1571809 h 1598609"/>
              <a:gd name="connsiteX4" fmla="*/ 1 w 2743200"/>
              <a:gd name="connsiteY4" fmla="*/ 150809 h 1598609"/>
              <a:gd name="connsiteX0" fmla="*/ 96171 w 2839370"/>
              <a:gd name="connsiteY0" fmla="*/ 150809 h 1924894"/>
              <a:gd name="connsiteX1" fmla="*/ 2824671 w 2839370"/>
              <a:gd name="connsiteY1" fmla="*/ 130629 h 1924894"/>
              <a:gd name="connsiteX2" fmla="*/ 2839371 w 2839370"/>
              <a:gd name="connsiteY2" fmla="*/ 1598609 h 1924894"/>
              <a:gd name="connsiteX3" fmla="*/ 0 w 2839370"/>
              <a:gd name="connsiteY3" fmla="*/ 1924894 h 1924894"/>
              <a:gd name="connsiteX4" fmla="*/ 96171 w 2839370"/>
              <a:gd name="connsiteY4" fmla="*/ 150809 h 1924894"/>
              <a:gd name="connsiteX0" fmla="*/ 96171 w 2824670"/>
              <a:gd name="connsiteY0" fmla="*/ 150809 h 1924894"/>
              <a:gd name="connsiteX1" fmla="*/ 2824671 w 2824670"/>
              <a:gd name="connsiteY1" fmla="*/ 130629 h 1924894"/>
              <a:gd name="connsiteX2" fmla="*/ 2752978 w 2824670"/>
              <a:gd name="connsiteY2" fmla="*/ 1296334 h 1924894"/>
              <a:gd name="connsiteX3" fmla="*/ 0 w 2824670"/>
              <a:gd name="connsiteY3" fmla="*/ 1924894 h 1924894"/>
              <a:gd name="connsiteX4" fmla="*/ 96171 w 2824670"/>
              <a:gd name="connsiteY4" fmla="*/ 150809 h 192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4670" h="1924894">
                <a:moveTo>
                  <a:pt x="96171" y="150809"/>
                </a:moveTo>
                <a:cubicBezTo>
                  <a:pt x="1061371" y="227009"/>
                  <a:pt x="1884871" y="0"/>
                  <a:pt x="2824671" y="130629"/>
                </a:cubicBezTo>
                <a:lnTo>
                  <a:pt x="2752978" y="1296334"/>
                </a:lnTo>
                <a:lnTo>
                  <a:pt x="0" y="1924894"/>
                </a:lnTo>
                <a:lnTo>
                  <a:pt x="96171" y="1508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 smtClean="0"/>
              <a:t>I am a word struck on the page can you hear my voice.</a:t>
            </a:r>
            <a:endParaRPr lang="en-US" sz="1000" dirty="0"/>
          </a:p>
        </p:txBody>
      </p:sp>
      <p:sp>
        <p:nvSpPr>
          <p:cNvPr id="13" name="Freeform 12"/>
          <p:cNvSpPr/>
          <p:nvPr/>
        </p:nvSpPr>
        <p:spPr>
          <a:xfrm rot="469411">
            <a:off x="5772378" y="2824088"/>
            <a:ext cx="1542487" cy="439624"/>
          </a:xfrm>
          <a:custGeom>
            <a:avLst/>
            <a:gdLst>
              <a:gd name="connsiteX0" fmla="*/ 0 w 2743200"/>
              <a:gd name="connsiteY0" fmla="*/ 0 h 914400"/>
              <a:gd name="connsiteX1" fmla="*/ 2743200 w 2743200"/>
              <a:gd name="connsiteY1" fmla="*/ 0 h 914400"/>
              <a:gd name="connsiteX2" fmla="*/ 2743200 w 2743200"/>
              <a:gd name="connsiteY2" fmla="*/ 914400 h 914400"/>
              <a:gd name="connsiteX3" fmla="*/ 0 w 2743200"/>
              <a:gd name="connsiteY3" fmla="*/ 914400 h 914400"/>
              <a:gd name="connsiteX4" fmla="*/ 0 w 2743200"/>
              <a:gd name="connsiteY4" fmla="*/ 0 h 914400"/>
              <a:gd name="connsiteX0" fmla="*/ 0 w 2743200"/>
              <a:gd name="connsiteY0" fmla="*/ 0 h 990600"/>
              <a:gd name="connsiteX1" fmla="*/ 2743200 w 2743200"/>
              <a:gd name="connsiteY1" fmla="*/ 76200 h 990600"/>
              <a:gd name="connsiteX2" fmla="*/ 2743200 w 2743200"/>
              <a:gd name="connsiteY2" fmla="*/ 990600 h 990600"/>
              <a:gd name="connsiteX3" fmla="*/ 0 w 2743200"/>
              <a:gd name="connsiteY3" fmla="*/ 990600 h 990600"/>
              <a:gd name="connsiteX4" fmla="*/ 0 w 2743200"/>
              <a:gd name="connsiteY4" fmla="*/ 0 h 990600"/>
              <a:gd name="connsiteX0" fmla="*/ 0 w 2743200"/>
              <a:gd name="connsiteY0" fmla="*/ 0 h 1447800"/>
              <a:gd name="connsiteX1" fmla="*/ 2743200 w 2743200"/>
              <a:gd name="connsiteY1" fmla="*/ 76200 h 1447800"/>
              <a:gd name="connsiteX2" fmla="*/ 2743200 w 2743200"/>
              <a:gd name="connsiteY2" fmla="*/ 1447800 h 1447800"/>
              <a:gd name="connsiteX3" fmla="*/ 0 w 2743200"/>
              <a:gd name="connsiteY3" fmla="*/ 990600 h 1447800"/>
              <a:gd name="connsiteX4" fmla="*/ 0 w 2743200"/>
              <a:gd name="connsiteY4" fmla="*/ 0 h 1447800"/>
              <a:gd name="connsiteX0" fmla="*/ 228600 w 2971800"/>
              <a:gd name="connsiteY0" fmla="*/ 0 h 1447800"/>
              <a:gd name="connsiteX1" fmla="*/ 2971800 w 2971800"/>
              <a:gd name="connsiteY1" fmla="*/ 76200 h 1447800"/>
              <a:gd name="connsiteX2" fmla="*/ 2971800 w 2971800"/>
              <a:gd name="connsiteY2" fmla="*/ 1447800 h 1447800"/>
              <a:gd name="connsiteX3" fmla="*/ 0 w 2971800"/>
              <a:gd name="connsiteY3" fmla="*/ 1066800 h 1447800"/>
              <a:gd name="connsiteX4" fmla="*/ 228600 w 2971800"/>
              <a:gd name="connsiteY4" fmla="*/ 0 h 1447800"/>
              <a:gd name="connsiteX0" fmla="*/ 228600 w 3124200"/>
              <a:gd name="connsiteY0" fmla="*/ 0 h 1447800"/>
              <a:gd name="connsiteX1" fmla="*/ 3124200 w 3124200"/>
              <a:gd name="connsiteY1" fmla="*/ 228600 h 1447800"/>
              <a:gd name="connsiteX2" fmla="*/ 2971800 w 3124200"/>
              <a:gd name="connsiteY2" fmla="*/ 1447800 h 1447800"/>
              <a:gd name="connsiteX3" fmla="*/ 0 w 3124200"/>
              <a:gd name="connsiteY3" fmla="*/ 1066800 h 1447800"/>
              <a:gd name="connsiteX4" fmla="*/ 228600 w 3124200"/>
              <a:gd name="connsiteY4" fmla="*/ 0 h 1447800"/>
              <a:gd name="connsiteX0" fmla="*/ 228600 w 3124200"/>
              <a:gd name="connsiteY0" fmla="*/ 0 h 1447800"/>
              <a:gd name="connsiteX1" fmla="*/ 3124200 w 3124200"/>
              <a:gd name="connsiteY1" fmla="*/ 228600 h 1447800"/>
              <a:gd name="connsiteX2" fmla="*/ 2971800 w 3124200"/>
              <a:gd name="connsiteY2" fmla="*/ 1447800 h 1447800"/>
              <a:gd name="connsiteX3" fmla="*/ 0 w 3124200"/>
              <a:gd name="connsiteY3" fmla="*/ 1066800 h 1447800"/>
              <a:gd name="connsiteX4" fmla="*/ 228600 w 3124200"/>
              <a:gd name="connsiteY4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4200" h="1447800">
                <a:moveTo>
                  <a:pt x="228600" y="0"/>
                </a:moveTo>
                <a:cubicBezTo>
                  <a:pt x="1193800" y="76200"/>
                  <a:pt x="2184400" y="97971"/>
                  <a:pt x="3124200" y="228600"/>
                </a:cubicBezTo>
                <a:lnTo>
                  <a:pt x="2971800" y="1447800"/>
                </a:lnTo>
                <a:lnTo>
                  <a:pt x="0" y="1066800"/>
                </a:lnTo>
                <a:lnTo>
                  <a:pt x="22860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100" dirty="0" smtClean="0"/>
              <a:t>I am a word struck on the page can you hear my voice</a:t>
            </a:r>
            <a:endParaRPr lang="en-US" sz="11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04800" y="810485"/>
            <a:ext cx="3733800" cy="3017477"/>
            <a:chOff x="5410200" y="457200"/>
            <a:chExt cx="3352800" cy="301747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457200"/>
              <a:ext cx="3352800" cy="301747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5473" y="679810"/>
              <a:ext cx="2995127" cy="1880467"/>
            </a:xfrm>
            <a:prstGeom prst="rect">
              <a:avLst/>
            </a:prstGeom>
          </p:spPr>
        </p:pic>
      </p:grpSp>
      <p:pic>
        <p:nvPicPr>
          <p:cNvPr id="61" name="Picture 60" descr="giphyw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1221605" y="2861790"/>
            <a:ext cx="1971676" cy="3805287"/>
          </a:xfrm>
          <a:prstGeom prst="rect">
            <a:avLst/>
          </a:prstGeom>
        </p:spPr>
      </p:pic>
      <p:sp>
        <p:nvSpPr>
          <p:cNvPr id="67" name="Freeform 66"/>
          <p:cNvSpPr/>
          <p:nvPr/>
        </p:nvSpPr>
        <p:spPr>
          <a:xfrm flipH="1">
            <a:off x="3888072" y="646005"/>
            <a:ext cx="2322228" cy="1040778"/>
          </a:xfrm>
          <a:custGeom>
            <a:avLst/>
            <a:gdLst>
              <a:gd name="connsiteX0" fmla="*/ 0 w 2324100"/>
              <a:gd name="connsiteY0" fmla="*/ 1028699 h 2057400"/>
              <a:gd name="connsiteX1" fmla="*/ 1136194 w 2324100"/>
              <a:gd name="connsiteY1" fmla="*/ 255 h 2057400"/>
              <a:gd name="connsiteX2" fmla="*/ 2322228 w 2324100"/>
              <a:gd name="connsiteY2" fmla="*/ 970326 h 2057400"/>
              <a:gd name="connsiteX3" fmla="*/ 2027026 w 2324100"/>
              <a:gd name="connsiteY3" fmla="*/ 985179 h 2057400"/>
              <a:gd name="connsiteX4" fmla="*/ 1143621 w 2324100"/>
              <a:gd name="connsiteY4" fmla="*/ 295711 h 2057400"/>
              <a:gd name="connsiteX5" fmla="*/ 295544 w 2324100"/>
              <a:gd name="connsiteY5" fmla="*/ 1028699 h 2057400"/>
              <a:gd name="connsiteX6" fmla="*/ 0 w 2324100"/>
              <a:gd name="connsiteY6" fmla="*/ 1028699 h 2057400"/>
              <a:gd name="connsiteX0" fmla="*/ 0 w 2322228"/>
              <a:gd name="connsiteY0" fmla="*/ 1040778 h 1040778"/>
              <a:gd name="connsiteX1" fmla="*/ 1136194 w 2322228"/>
              <a:gd name="connsiteY1" fmla="*/ 12334 h 1040778"/>
              <a:gd name="connsiteX2" fmla="*/ 2322228 w 2322228"/>
              <a:gd name="connsiteY2" fmla="*/ 982405 h 1040778"/>
              <a:gd name="connsiteX3" fmla="*/ 2247900 w 2322228"/>
              <a:gd name="connsiteY3" fmla="*/ 1002679 h 1040778"/>
              <a:gd name="connsiteX4" fmla="*/ 1143621 w 2322228"/>
              <a:gd name="connsiteY4" fmla="*/ 307790 h 1040778"/>
              <a:gd name="connsiteX5" fmla="*/ 295544 w 2322228"/>
              <a:gd name="connsiteY5" fmla="*/ 1040778 h 1040778"/>
              <a:gd name="connsiteX6" fmla="*/ 0 w 2322228"/>
              <a:gd name="connsiteY6" fmla="*/ 1040778 h 1040778"/>
              <a:gd name="connsiteX0" fmla="*/ 0 w 2322228"/>
              <a:gd name="connsiteY0" fmla="*/ 1040778 h 1040778"/>
              <a:gd name="connsiteX1" fmla="*/ 1136194 w 2322228"/>
              <a:gd name="connsiteY1" fmla="*/ 12334 h 1040778"/>
              <a:gd name="connsiteX2" fmla="*/ 2322228 w 2322228"/>
              <a:gd name="connsiteY2" fmla="*/ 982405 h 1040778"/>
              <a:gd name="connsiteX3" fmla="*/ 2247900 w 2322228"/>
              <a:gd name="connsiteY3" fmla="*/ 1002679 h 1040778"/>
              <a:gd name="connsiteX4" fmla="*/ 1143621 w 2322228"/>
              <a:gd name="connsiteY4" fmla="*/ 307790 h 1040778"/>
              <a:gd name="connsiteX5" fmla="*/ 38100 w 2322228"/>
              <a:gd name="connsiteY5" fmla="*/ 1002680 h 1040778"/>
              <a:gd name="connsiteX6" fmla="*/ 0 w 2322228"/>
              <a:gd name="connsiteY6" fmla="*/ 1040778 h 104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2228" h="1040778">
                <a:moveTo>
                  <a:pt x="0" y="1040778"/>
                </a:moveTo>
                <a:cubicBezTo>
                  <a:pt x="1" y="481562"/>
                  <a:pt x="504644" y="24777"/>
                  <a:pt x="1136194" y="12334"/>
                </a:cubicBezTo>
                <a:cubicBezTo>
                  <a:pt x="1762210" y="0"/>
                  <a:pt x="2286695" y="428983"/>
                  <a:pt x="2322228" y="982405"/>
                </a:cubicBezTo>
                <a:lnTo>
                  <a:pt x="2247900" y="1002679"/>
                </a:lnTo>
                <a:cubicBezTo>
                  <a:pt x="2220255" y="609337"/>
                  <a:pt x="1609221" y="299410"/>
                  <a:pt x="1143621" y="307790"/>
                </a:cubicBezTo>
                <a:cubicBezTo>
                  <a:pt x="672352" y="316272"/>
                  <a:pt x="38101" y="603846"/>
                  <a:pt x="38100" y="1002680"/>
                </a:cubicBezTo>
                <a:lnTo>
                  <a:pt x="0" y="1040778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Freeform 67"/>
          <p:cNvSpPr/>
          <p:nvPr/>
        </p:nvSpPr>
        <p:spPr>
          <a:xfrm rot="4681439">
            <a:off x="6852444" y="3473795"/>
            <a:ext cx="1732637" cy="609600"/>
          </a:xfrm>
          <a:custGeom>
            <a:avLst/>
            <a:gdLst>
              <a:gd name="connsiteX0" fmla="*/ 0 w 1524000"/>
              <a:gd name="connsiteY0" fmla="*/ 152400 h 609600"/>
              <a:gd name="connsiteX1" fmla="*/ 1219200 w 1524000"/>
              <a:gd name="connsiteY1" fmla="*/ 152400 h 609600"/>
              <a:gd name="connsiteX2" fmla="*/ 1219200 w 1524000"/>
              <a:gd name="connsiteY2" fmla="*/ 0 h 609600"/>
              <a:gd name="connsiteX3" fmla="*/ 1524000 w 1524000"/>
              <a:gd name="connsiteY3" fmla="*/ 304800 h 609600"/>
              <a:gd name="connsiteX4" fmla="*/ 1219200 w 1524000"/>
              <a:gd name="connsiteY4" fmla="*/ 609600 h 609600"/>
              <a:gd name="connsiteX5" fmla="*/ 1219200 w 1524000"/>
              <a:gd name="connsiteY5" fmla="*/ 457200 h 609600"/>
              <a:gd name="connsiteX6" fmla="*/ 0 w 1524000"/>
              <a:gd name="connsiteY6" fmla="*/ 457200 h 609600"/>
              <a:gd name="connsiteX7" fmla="*/ 0 w 1524000"/>
              <a:gd name="connsiteY7" fmla="*/ 152400 h 609600"/>
              <a:gd name="connsiteX0" fmla="*/ 43882 w 1524000"/>
              <a:gd name="connsiteY0" fmla="*/ 385222 h 609600"/>
              <a:gd name="connsiteX1" fmla="*/ 1219200 w 1524000"/>
              <a:gd name="connsiteY1" fmla="*/ 152400 h 609600"/>
              <a:gd name="connsiteX2" fmla="*/ 1219200 w 1524000"/>
              <a:gd name="connsiteY2" fmla="*/ 0 h 609600"/>
              <a:gd name="connsiteX3" fmla="*/ 1524000 w 1524000"/>
              <a:gd name="connsiteY3" fmla="*/ 304800 h 609600"/>
              <a:gd name="connsiteX4" fmla="*/ 1219200 w 1524000"/>
              <a:gd name="connsiteY4" fmla="*/ 609600 h 609600"/>
              <a:gd name="connsiteX5" fmla="*/ 1219200 w 1524000"/>
              <a:gd name="connsiteY5" fmla="*/ 457200 h 609600"/>
              <a:gd name="connsiteX6" fmla="*/ 0 w 1524000"/>
              <a:gd name="connsiteY6" fmla="*/ 457200 h 609600"/>
              <a:gd name="connsiteX7" fmla="*/ 43882 w 1524000"/>
              <a:gd name="connsiteY7" fmla="*/ 385222 h 609600"/>
              <a:gd name="connsiteX0" fmla="*/ 43882 w 1524000"/>
              <a:gd name="connsiteY0" fmla="*/ 385222 h 609600"/>
              <a:gd name="connsiteX1" fmla="*/ 1219200 w 1524000"/>
              <a:gd name="connsiteY1" fmla="*/ 152400 h 609600"/>
              <a:gd name="connsiteX2" fmla="*/ 1219200 w 1524000"/>
              <a:gd name="connsiteY2" fmla="*/ 0 h 609600"/>
              <a:gd name="connsiteX3" fmla="*/ 1524000 w 1524000"/>
              <a:gd name="connsiteY3" fmla="*/ 304800 h 609600"/>
              <a:gd name="connsiteX4" fmla="*/ 1219200 w 1524000"/>
              <a:gd name="connsiteY4" fmla="*/ 609600 h 609600"/>
              <a:gd name="connsiteX5" fmla="*/ 1219200 w 1524000"/>
              <a:gd name="connsiteY5" fmla="*/ 457200 h 609600"/>
              <a:gd name="connsiteX6" fmla="*/ 0 w 1524000"/>
              <a:gd name="connsiteY6" fmla="*/ 457200 h 609600"/>
              <a:gd name="connsiteX7" fmla="*/ 43882 w 1524000"/>
              <a:gd name="connsiteY7" fmla="*/ 385222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4000" h="609600">
                <a:moveTo>
                  <a:pt x="43882" y="385222"/>
                </a:moveTo>
                <a:cubicBezTo>
                  <a:pt x="383163" y="170364"/>
                  <a:pt x="827427" y="230007"/>
                  <a:pt x="1219200" y="152400"/>
                </a:cubicBezTo>
                <a:lnTo>
                  <a:pt x="1219200" y="0"/>
                </a:lnTo>
                <a:lnTo>
                  <a:pt x="1524000" y="304800"/>
                </a:lnTo>
                <a:lnTo>
                  <a:pt x="1219200" y="609600"/>
                </a:lnTo>
                <a:lnTo>
                  <a:pt x="1219200" y="457200"/>
                </a:lnTo>
                <a:lnTo>
                  <a:pt x="0" y="457200"/>
                </a:lnTo>
                <a:lnTo>
                  <a:pt x="43882" y="385222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934200" y="4696685"/>
            <a:ext cx="1752600" cy="1676400"/>
            <a:chOff x="7162800" y="4191000"/>
            <a:chExt cx="1752600" cy="1676400"/>
          </a:xfrm>
        </p:grpSpPr>
        <p:sp>
          <p:nvSpPr>
            <p:cNvPr id="18" name="Rectangle 17"/>
            <p:cNvSpPr/>
            <p:nvPr/>
          </p:nvSpPr>
          <p:spPr>
            <a:xfrm>
              <a:off x="7162800" y="4191000"/>
              <a:ext cx="1752600" cy="1676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dirty="0" smtClean="0"/>
                <a:t>I am a word struck on the page can you hear my voice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239000" y="4362271"/>
              <a:ext cx="16002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b="1" dirty="0" smtClean="0"/>
                <a:t>I am a word struck on the page can you hear my voice</a:t>
              </a:r>
              <a:endParaRPr lang="en-US" b="1" dirty="0"/>
            </a:p>
          </p:txBody>
        </p:sp>
      </p:grpSp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56" y="6683603"/>
            <a:ext cx="169736" cy="1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8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repeatCount="300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 descr="C:\Users\DOEL\Desktop\Dounlod\2009090215275049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48" y="968039"/>
            <a:ext cx="2667000" cy="2140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4" descr="C:\Users\DOEL\Desktop\Dounlod\computer_printer_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04" y="3507659"/>
            <a:ext cx="3458496" cy="2224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5" descr="C:\Users\DOEL\Desktop\Dounlod\projector on ren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703" y="968039"/>
            <a:ext cx="2703394" cy="2193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5" descr="C:\Users\DOEL\Desktop\Dounlod\9453063-black-stereo-speakers-with-plu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68039"/>
            <a:ext cx="2619235" cy="2177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4" descr="C:\Users\DOEL\Desktop\Dounlod\DJ-Headphone-OPM-0868-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90600" y="3507658"/>
            <a:ext cx="3409296" cy="2224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ectangle 1"/>
          <p:cNvSpPr/>
          <p:nvPr/>
        </p:nvSpPr>
        <p:spPr>
          <a:xfrm>
            <a:off x="2965172" y="375196"/>
            <a:ext cx="3189896" cy="4606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8977" y="5546511"/>
            <a:ext cx="7927822" cy="772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836" y="5588343"/>
            <a:ext cx="8558988" cy="5715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ডিভাইসগুলোর নাম বল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56" y="6683603"/>
            <a:ext cx="169736" cy="1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1152" y="1483078"/>
            <a:ext cx="6072496" cy="6460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প্রশ্নঃ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আউটপুট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9000" y="2587978"/>
            <a:ext cx="7416800" cy="28702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ডিভাইসঃ</a:t>
            </a:r>
            <a:endParaRPr lang="en-US" sz="3200" b="1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সম্পাদিত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56" y="6683603"/>
            <a:ext cx="169736" cy="1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758</Words>
  <Application>Microsoft Office PowerPoint</Application>
  <PresentationFormat>On-screen Show (4:3)</PresentationFormat>
  <Paragraphs>127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Hamim Kaif</cp:lastModifiedBy>
  <cp:revision>22</cp:revision>
  <dcterms:created xsi:type="dcterms:W3CDTF">2020-03-14T15:10:51Z</dcterms:created>
  <dcterms:modified xsi:type="dcterms:W3CDTF">2020-03-15T03:34:30Z</dcterms:modified>
</cp:coreProperties>
</file>