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6" r:id="rId2"/>
    <p:sldId id="256" r:id="rId3"/>
    <p:sldId id="258" r:id="rId4"/>
    <p:sldId id="261" r:id="rId5"/>
    <p:sldId id="270" r:id="rId6"/>
    <p:sldId id="268" r:id="rId7"/>
    <p:sldId id="272" r:id="rId8"/>
    <p:sldId id="271" r:id="rId9"/>
    <p:sldId id="263" r:id="rId10"/>
    <p:sldId id="260" r:id="rId11"/>
    <p:sldId id="262" r:id="rId12"/>
    <p:sldId id="27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67C72-FEEB-42F7-8F2A-420F58F12CD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4B485A-B347-4DB2-934D-43FBD7BA7A89}">
      <dgm:prSet phldrT="[Text]" custT="1"/>
      <dgm:spPr/>
      <dgm:t>
        <a:bodyPr/>
        <a:lstStyle/>
        <a:p>
          <a:r>
            <a:rPr lang="bn-BD" sz="3200" dirty="0" smtClean="0"/>
            <a:t>বিশেষ্য</a:t>
          </a:r>
          <a:endParaRPr lang="en-US" sz="3200" dirty="0"/>
        </a:p>
      </dgm:t>
    </dgm:pt>
    <dgm:pt modelId="{A15962D5-CF9E-4FE8-97EC-CE9095ACC3EF}" type="parTrans" cxnId="{9617BCC1-252B-4181-A9F3-1363980D6E96}">
      <dgm:prSet/>
      <dgm:spPr/>
      <dgm:t>
        <a:bodyPr/>
        <a:lstStyle/>
        <a:p>
          <a:endParaRPr lang="en-US"/>
        </a:p>
      </dgm:t>
    </dgm:pt>
    <dgm:pt modelId="{C5D9200D-7AE2-4170-9E1A-C1B568633685}" type="sibTrans" cxnId="{9617BCC1-252B-4181-A9F3-1363980D6E96}">
      <dgm:prSet/>
      <dgm:spPr/>
      <dgm:t>
        <a:bodyPr/>
        <a:lstStyle/>
        <a:p>
          <a:endParaRPr lang="en-US"/>
        </a:p>
      </dgm:t>
    </dgm:pt>
    <dgm:pt modelId="{C8E817A1-7455-492E-B4EB-80F15267D9FB}">
      <dgm:prSet phldrT="[Text]"/>
      <dgm:spPr/>
      <dgm:t>
        <a:bodyPr/>
        <a:lstStyle/>
        <a:p>
          <a:r>
            <a:rPr lang="bn-BD" dirty="0" smtClean="0"/>
            <a:t>বিশেষণ</a:t>
          </a:r>
          <a:endParaRPr lang="en-US" dirty="0"/>
        </a:p>
      </dgm:t>
    </dgm:pt>
    <dgm:pt modelId="{A82B7043-EE82-416B-93D8-8B8EFE5D0B71}" type="parTrans" cxnId="{EEF4B88A-B985-417A-8EB7-6B388CD8591E}">
      <dgm:prSet/>
      <dgm:spPr/>
      <dgm:t>
        <a:bodyPr/>
        <a:lstStyle/>
        <a:p>
          <a:endParaRPr lang="en-US"/>
        </a:p>
      </dgm:t>
    </dgm:pt>
    <dgm:pt modelId="{0CE7CB4F-A471-4A73-A5F9-FED65D306CFD}" type="sibTrans" cxnId="{EEF4B88A-B985-417A-8EB7-6B388CD8591E}">
      <dgm:prSet/>
      <dgm:spPr/>
      <dgm:t>
        <a:bodyPr/>
        <a:lstStyle/>
        <a:p>
          <a:endParaRPr lang="en-US"/>
        </a:p>
      </dgm:t>
    </dgm:pt>
    <dgm:pt modelId="{EC66746F-96CD-43FB-BD74-D19449332428}">
      <dgm:prSet phldrT="[Text]"/>
      <dgm:spPr/>
      <dgm:t>
        <a:bodyPr/>
        <a:lstStyle/>
        <a:p>
          <a:r>
            <a:rPr lang="bn-BD" dirty="0" smtClean="0"/>
            <a:t>সর্বনাম</a:t>
          </a:r>
          <a:endParaRPr lang="en-US" dirty="0"/>
        </a:p>
      </dgm:t>
    </dgm:pt>
    <dgm:pt modelId="{B42B9C95-171C-4243-B0F2-66662E6E2724}" type="parTrans" cxnId="{BF32E72E-85B1-4574-858B-4BE6ADAD97B0}">
      <dgm:prSet/>
      <dgm:spPr/>
      <dgm:t>
        <a:bodyPr/>
        <a:lstStyle/>
        <a:p>
          <a:endParaRPr lang="en-US"/>
        </a:p>
      </dgm:t>
    </dgm:pt>
    <dgm:pt modelId="{D09264DA-981C-4F98-8DD7-5A223D2B20AA}" type="sibTrans" cxnId="{BF32E72E-85B1-4574-858B-4BE6ADAD97B0}">
      <dgm:prSet/>
      <dgm:spPr/>
      <dgm:t>
        <a:bodyPr/>
        <a:lstStyle/>
        <a:p>
          <a:endParaRPr lang="en-US"/>
        </a:p>
      </dgm:t>
    </dgm:pt>
    <dgm:pt modelId="{94E65BB2-419E-455C-BF0C-B243BB87846B}">
      <dgm:prSet phldrT="[Text]"/>
      <dgm:spPr/>
      <dgm:t>
        <a:bodyPr/>
        <a:lstStyle/>
        <a:p>
          <a:r>
            <a:rPr lang="bn-BD" dirty="0" smtClean="0"/>
            <a:t>অব্যয়</a:t>
          </a:r>
          <a:endParaRPr lang="en-US" dirty="0"/>
        </a:p>
      </dgm:t>
    </dgm:pt>
    <dgm:pt modelId="{EDE708C9-F347-4034-884F-834752AF1E55}" type="parTrans" cxnId="{0435FC84-ED15-427E-A01C-B1B559CB63FE}">
      <dgm:prSet/>
      <dgm:spPr/>
      <dgm:t>
        <a:bodyPr/>
        <a:lstStyle/>
        <a:p>
          <a:endParaRPr lang="en-US"/>
        </a:p>
      </dgm:t>
    </dgm:pt>
    <dgm:pt modelId="{BC7B8F73-E266-42F7-A9CF-398B0C5DCB14}" type="sibTrans" cxnId="{0435FC84-ED15-427E-A01C-B1B559CB63FE}">
      <dgm:prSet/>
      <dgm:spPr/>
      <dgm:t>
        <a:bodyPr/>
        <a:lstStyle/>
        <a:p>
          <a:endParaRPr lang="en-US"/>
        </a:p>
      </dgm:t>
    </dgm:pt>
    <dgm:pt modelId="{72C1DE97-18B5-401E-B4E0-9E7FD297A097}">
      <dgm:prSet phldrT="[Text]" custT="1"/>
      <dgm:spPr/>
      <dgm:t>
        <a:bodyPr/>
        <a:lstStyle/>
        <a:p>
          <a:r>
            <a:rPr lang="bn-BD" sz="3200" dirty="0" smtClean="0"/>
            <a:t>ক্রিয়া</a:t>
          </a:r>
          <a:endParaRPr lang="en-US" sz="3200" dirty="0"/>
        </a:p>
      </dgm:t>
    </dgm:pt>
    <dgm:pt modelId="{1C359B66-F120-4820-809D-0D6F1116282D}" type="parTrans" cxnId="{396859FD-2594-4584-A01A-1D4A1AC1C453}">
      <dgm:prSet/>
      <dgm:spPr/>
      <dgm:t>
        <a:bodyPr/>
        <a:lstStyle/>
        <a:p>
          <a:endParaRPr lang="en-US"/>
        </a:p>
      </dgm:t>
    </dgm:pt>
    <dgm:pt modelId="{55E5FD66-DD79-4C8B-A989-71A7F6912DB8}" type="sibTrans" cxnId="{396859FD-2594-4584-A01A-1D4A1AC1C453}">
      <dgm:prSet/>
      <dgm:spPr/>
      <dgm:t>
        <a:bodyPr/>
        <a:lstStyle/>
        <a:p>
          <a:endParaRPr lang="en-US"/>
        </a:p>
      </dgm:t>
    </dgm:pt>
    <dgm:pt modelId="{129BEFA4-C70A-476E-8324-3EFE97609C95}" type="pres">
      <dgm:prSet presAssocID="{06167C72-FEEB-42F7-8F2A-420F58F12CD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B78831-1807-497F-8BFD-2D05A5F4FEFD}" type="pres">
      <dgm:prSet presAssocID="{7D4B485A-B347-4DB2-934D-43FBD7BA7A89}" presName="node" presStyleLbl="node1" presStyleIdx="0" presStyleCnt="5" custScaleX="136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7E16CD-94CF-4287-A33F-CF336D094287}" type="pres">
      <dgm:prSet presAssocID="{C5D9200D-7AE2-4170-9E1A-C1B56863368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21B74FE0-95D3-44CA-9EFB-FC671D1714AD}" type="pres">
      <dgm:prSet presAssocID="{C5D9200D-7AE2-4170-9E1A-C1B568633685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8B71318-E0CC-4A67-8671-3E8734DBF40C}" type="pres">
      <dgm:prSet presAssocID="{C8E817A1-7455-492E-B4EB-80F15267D9FB}" presName="node" presStyleLbl="node1" presStyleIdx="1" presStyleCnt="5" custScaleX="106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2A707-D9CD-4A91-BE51-CDF94830F028}" type="pres">
      <dgm:prSet presAssocID="{0CE7CB4F-A471-4A73-A5F9-FED65D306CFD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33D6A69-8F98-4435-ADDB-1C1606C9164D}" type="pres">
      <dgm:prSet presAssocID="{0CE7CB4F-A471-4A73-A5F9-FED65D306CF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57B830B-E763-433F-A681-6EA4426A3337}" type="pres">
      <dgm:prSet presAssocID="{EC66746F-96CD-43FB-BD74-D19449332428}" presName="node" presStyleLbl="node1" presStyleIdx="2" presStyleCnt="5" custScaleX="119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F056E-7896-4E32-9045-7016AB40F4DD}" type="pres">
      <dgm:prSet presAssocID="{D09264DA-981C-4F98-8DD7-5A223D2B20A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1B4A4EE-A139-49B5-BC89-6FAD70A93AAF}" type="pres">
      <dgm:prSet presAssocID="{D09264DA-981C-4F98-8DD7-5A223D2B20A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038A369-3D5F-4B06-B6A9-13EE7421A909}" type="pres">
      <dgm:prSet presAssocID="{94E65BB2-419E-455C-BF0C-B243BB87846B}" presName="node" presStyleLbl="node1" presStyleIdx="3" presStyleCnt="5" custScaleX="113907" custRadScaleRad="101994" custRadScaleInc="7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2EBFF-74D7-4068-B55F-F797F40C3871}" type="pres">
      <dgm:prSet presAssocID="{BC7B8F73-E266-42F7-A9CF-398B0C5DCB1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61710D0-CDA0-4D1A-994E-535C2E3DFDDE}" type="pres">
      <dgm:prSet presAssocID="{BC7B8F73-E266-42F7-A9CF-398B0C5DCB1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5B1E919-CA9C-488E-809A-00E49E9FBEDB}" type="pres">
      <dgm:prSet presAssocID="{72C1DE97-18B5-401E-B4E0-9E7FD297A097}" presName="node" presStyleLbl="node1" presStyleIdx="4" presStyleCnt="5" custScaleX="104167" custRadScaleRad="83695" custRadScaleInc="124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9FA5C-99BD-4879-85C3-960F1B8E81D8}" type="pres">
      <dgm:prSet presAssocID="{55E5FD66-DD79-4C8B-A989-71A7F6912DB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F2EB8AC-0AD9-4670-A977-4855EC527A84}" type="pres">
      <dgm:prSet presAssocID="{55E5FD66-DD79-4C8B-A989-71A7F6912DB8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9902288-11B2-44AC-ABA2-07438B9EF098}" type="presOf" srcId="{C8E817A1-7455-492E-B4EB-80F15267D9FB}" destId="{58B71318-E0CC-4A67-8671-3E8734DBF40C}" srcOrd="0" destOrd="0" presId="urn:microsoft.com/office/officeart/2005/8/layout/cycle2"/>
    <dgm:cxn modelId="{0B6923A9-920B-4A8E-851E-F02CB4AABFE5}" type="presOf" srcId="{C5D9200D-7AE2-4170-9E1A-C1B568633685}" destId="{21B74FE0-95D3-44CA-9EFB-FC671D1714AD}" srcOrd="1" destOrd="0" presId="urn:microsoft.com/office/officeart/2005/8/layout/cycle2"/>
    <dgm:cxn modelId="{BA14712F-513F-4458-A72C-DBC806AE76C7}" type="presOf" srcId="{55E5FD66-DD79-4C8B-A989-71A7F6912DB8}" destId="{BD59FA5C-99BD-4879-85C3-960F1B8E81D8}" srcOrd="0" destOrd="0" presId="urn:microsoft.com/office/officeart/2005/8/layout/cycle2"/>
    <dgm:cxn modelId="{9617BCC1-252B-4181-A9F3-1363980D6E96}" srcId="{06167C72-FEEB-42F7-8F2A-420F58F12CD0}" destId="{7D4B485A-B347-4DB2-934D-43FBD7BA7A89}" srcOrd="0" destOrd="0" parTransId="{A15962D5-CF9E-4FE8-97EC-CE9095ACC3EF}" sibTransId="{C5D9200D-7AE2-4170-9E1A-C1B568633685}"/>
    <dgm:cxn modelId="{C5A499A4-5EE2-425F-8802-54D38744D176}" type="presOf" srcId="{C5D9200D-7AE2-4170-9E1A-C1B568633685}" destId="{937E16CD-94CF-4287-A33F-CF336D094287}" srcOrd="0" destOrd="0" presId="urn:microsoft.com/office/officeart/2005/8/layout/cycle2"/>
    <dgm:cxn modelId="{EEF4B88A-B985-417A-8EB7-6B388CD8591E}" srcId="{06167C72-FEEB-42F7-8F2A-420F58F12CD0}" destId="{C8E817A1-7455-492E-B4EB-80F15267D9FB}" srcOrd="1" destOrd="0" parTransId="{A82B7043-EE82-416B-93D8-8B8EFE5D0B71}" sibTransId="{0CE7CB4F-A471-4A73-A5F9-FED65D306CFD}"/>
    <dgm:cxn modelId="{A9D8DBA7-93B8-40F7-B6CD-025F1BFFCCE9}" type="presOf" srcId="{0CE7CB4F-A471-4A73-A5F9-FED65D306CFD}" destId="{533D6A69-8F98-4435-ADDB-1C1606C9164D}" srcOrd="1" destOrd="0" presId="urn:microsoft.com/office/officeart/2005/8/layout/cycle2"/>
    <dgm:cxn modelId="{A9BB35DA-D304-477C-9EB5-C9DF6E5AA8B9}" type="presOf" srcId="{55E5FD66-DD79-4C8B-A989-71A7F6912DB8}" destId="{DF2EB8AC-0AD9-4670-A977-4855EC527A84}" srcOrd="1" destOrd="0" presId="urn:microsoft.com/office/officeart/2005/8/layout/cycle2"/>
    <dgm:cxn modelId="{6F0C5B92-805E-47A0-A82B-4DA4F4B114D2}" type="presOf" srcId="{BC7B8F73-E266-42F7-A9CF-398B0C5DCB14}" destId="{D562EBFF-74D7-4068-B55F-F797F40C3871}" srcOrd="0" destOrd="0" presId="urn:microsoft.com/office/officeart/2005/8/layout/cycle2"/>
    <dgm:cxn modelId="{0435FC84-ED15-427E-A01C-B1B559CB63FE}" srcId="{06167C72-FEEB-42F7-8F2A-420F58F12CD0}" destId="{94E65BB2-419E-455C-BF0C-B243BB87846B}" srcOrd="3" destOrd="0" parTransId="{EDE708C9-F347-4034-884F-834752AF1E55}" sibTransId="{BC7B8F73-E266-42F7-A9CF-398B0C5DCB14}"/>
    <dgm:cxn modelId="{24A25709-8C26-4E78-A34E-42A7C1337658}" type="presOf" srcId="{94E65BB2-419E-455C-BF0C-B243BB87846B}" destId="{D038A369-3D5F-4B06-B6A9-13EE7421A909}" srcOrd="0" destOrd="0" presId="urn:microsoft.com/office/officeart/2005/8/layout/cycle2"/>
    <dgm:cxn modelId="{8709DE24-76A0-4FB9-B01D-723871BE161E}" type="presOf" srcId="{72C1DE97-18B5-401E-B4E0-9E7FD297A097}" destId="{65B1E919-CA9C-488E-809A-00E49E9FBEDB}" srcOrd="0" destOrd="0" presId="urn:microsoft.com/office/officeart/2005/8/layout/cycle2"/>
    <dgm:cxn modelId="{724769B7-4BE6-4F55-8BEF-738DD4387436}" type="presOf" srcId="{EC66746F-96CD-43FB-BD74-D19449332428}" destId="{A57B830B-E763-433F-A681-6EA4426A3337}" srcOrd="0" destOrd="0" presId="urn:microsoft.com/office/officeart/2005/8/layout/cycle2"/>
    <dgm:cxn modelId="{396859FD-2594-4584-A01A-1D4A1AC1C453}" srcId="{06167C72-FEEB-42F7-8F2A-420F58F12CD0}" destId="{72C1DE97-18B5-401E-B4E0-9E7FD297A097}" srcOrd="4" destOrd="0" parTransId="{1C359B66-F120-4820-809D-0D6F1116282D}" sibTransId="{55E5FD66-DD79-4C8B-A989-71A7F6912DB8}"/>
    <dgm:cxn modelId="{B86FD2F8-705E-4354-8DB7-551572EFCE02}" type="presOf" srcId="{D09264DA-981C-4F98-8DD7-5A223D2B20AA}" destId="{01B4A4EE-A139-49B5-BC89-6FAD70A93AAF}" srcOrd="1" destOrd="0" presId="urn:microsoft.com/office/officeart/2005/8/layout/cycle2"/>
    <dgm:cxn modelId="{06C7BAEC-34B6-4665-8325-E70D09740218}" type="presOf" srcId="{0CE7CB4F-A471-4A73-A5F9-FED65D306CFD}" destId="{FAE2A707-D9CD-4A91-BE51-CDF94830F028}" srcOrd="0" destOrd="0" presId="urn:microsoft.com/office/officeart/2005/8/layout/cycle2"/>
    <dgm:cxn modelId="{13829BBC-0413-42D6-983A-78EF2B81EF90}" type="presOf" srcId="{06167C72-FEEB-42F7-8F2A-420F58F12CD0}" destId="{129BEFA4-C70A-476E-8324-3EFE97609C95}" srcOrd="0" destOrd="0" presId="urn:microsoft.com/office/officeart/2005/8/layout/cycle2"/>
    <dgm:cxn modelId="{B01B7F8A-CFFA-47B0-A14F-A5500398D912}" type="presOf" srcId="{7D4B485A-B347-4DB2-934D-43FBD7BA7A89}" destId="{FDB78831-1807-497F-8BFD-2D05A5F4FEFD}" srcOrd="0" destOrd="0" presId="urn:microsoft.com/office/officeart/2005/8/layout/cycle2"/>
    <dgm:cxn modelId="{8FA699C9-66FC-4954-8233-71CD3F8DAD3A}" type="presOf" srcId="{D09264DA-981C-4F98-8DD7-5A223D2B20AA}" destId="{C75F056E-7896-4E32-9045-7016AB40F4DD}" srcOrd="0" destOrd="0" presId="urn:microsoft.com/office/officeart/2005/8/layout/cycle2"/>
    <dgm:cxn modelId="{BF32E72E-85B1-4574-858B-4BE6ADAD97B0}" srcId="{06167C72-FEEB-42F7-8F2A-420F58F12CD0}" destId="{EC66746F-96CD-43FB-BD74-D19449332428}" srcOrd="2" destOrd="0" parTransId="{B42B9C95-171C-4243-B0F2-66662E6E2724}" sibTransId="{D09264DA-981C-4F98-8DD7-5A223D2B20AA}"/>
    <dgm:cxn modelId="{0075EFB1-70EF-4EB4-B81D-6EC8AFBFCB3E}" type="presOf" srcId="{BC7B8F73-E266-42F7-A9CF-398B0C5DCB14}" destId="{C61710D0-CDA0-4D1A-994E-535C2E3DFDDE}" srcOrd="1" destOrd="0" presId="urn:microsoft.com/office/officeart/2005/8/layout/cycle2"/>
    <dgm:cxn modelId="{823AD082-8EB2-4D3D-AE50-33D470D52A22}" type="presParOf" srcId="{129BEFA4-C70A-476E-8324-3EFE97609C95}" destId="{FDB78831-1807-497F-8BFD-2D05A5F4FEFD}" srcOrd="0" destOrd="0" presId="urn:microsoft.com/office/officeart/2005/8/layout/cycle2"/>
    <dgm:cxn modelId="{8822D5BE-A97E-4AAA-84BF-C0DF4666C60B}" type="presParOf" srcId="{129BEFA4-C70A-476E-8324-3EFE97609C95}" destId="{937E16CD-94CF-4287-A33F-CF336D094287}" srcOrd="1" destOrd="0" presId="urn:microsoft.com/office/officeart/2005/8/layout/cycle2"/>
    <dgm:cxn modelId="{BC0D4BDD-7DD5-4B46-9247-2EDAAE728446}" type="presParOf" srcId="{937E16CD-94CF-4287-A33F-CF336D094287}" destId="{21B74FE0-95D3-44CA-9EFB-FC671D1714AD}" srcOrd="0" destOrd="0" presId="urn:microsoft.com/office/officeart/2005/8/layout/cycle2"/>
    <dgm:cxn modelId="{8684D66D-3907-4A4B-89E5-57531105D697}" type="presParOf" srcId="{129BEFA4-C70A-476E-8324-3EFE97609C95}" destId="{58B71318-E0CC-4A67-8671-3E8734DBF40C}" srcOrd="2" destOrd="0" presId="urn:microsoft.com/office/officeart/2005/8/layout/cycle2"/>
    <dgm:cxn modelId="{E147F04C-8BD8-408B-947B-D7D70C683CEC}" type="presParOf" srcId="{129BEFA4-C70A-476E-8324-3EFE97609C95}" destId="{FAE2A707-D9CD-4A91-BE51-CDF94830F028}" srcOrd="3" destOrd="0" presId="urn:microsoft.com/office/officeart/2005/8/layout/cycle2"/>
    <dgm:cxn modelId="{93EF9993-976F-4576-A9D4-5DAB5A6F6E97}" type="presParOf" srcId="{FAE2A707-D9CD-4A91-BE51-CDF94830F028}" destId="{533D6A69-8F98-4435-ADDB-1C1606C9164D}" srcOrd="0" destOrd="0" presId="urn:microsoft.com/office/officeart/2005/8/layout/cycle2"/>
    <dgm:cxn modelId="{29EFF52F-0146-4BCD-8815-C2B5E2CD7E7D}" type="presParOf" srcId="{129BEFA4-C70A-476E-8324-3EFE97609C95}" destId="{A57B830B-E763-433F-A681-6EA4426A3337}" srcOrd="4" destOrd="0" presId="urn:microsoft.com/office/officeart/2005/8/layout/cycle2"/>
    <dgm:cxn modelId="{24CEB2FD-751F-4BF2-824B-AFF48D0DECA4}" type="presParOf" srcId="{129BEFA4-C70A-476E-8324-3EFE97609C95}" destId="{C75F056E-7896-4E32-9045-7016AB40F4DD}" srcOrd="5" destOrd="0" presId="urn:microsoft.com/office/officeart/2005/8/layout/cycle2"/>
    <dgm:cxn modelId="{7ABC30EF-8FC3-438A-A6D6-75D95FD91835}" type="presParOf" srcId="{C75F056E-7896-4E32-9045-7016AB40F4DD}" destId="{01B4A4EE-A139-49B5-BC89-6FAD70A93AAF}" srcOrd="0" destOrd="0" presId="urn:microsoft.com/office/officeart/2005/8/layout/cycle2"/>
    <dgm:cxn modelId="{71ADE307-EFC0-41DD-A028-0EBC0C81A181}" type="presParOf" srcId="{129BEFA4-C70A-476E-8324-3EFE97609C95}" destId="{D038A369-3D5F-4B06-B6A9-13EE7421A909}" srcOrd="6" destOrd="0" presId="urn:microsoft.com/office/officeart/2005/8/layout/cycle2"/>
    <dgm:cxn modelId="{22BFD274-4836-4692-BB7D-C44A31111501}" type="presParOf" srcId="{129BEFA4-C70A-476E-8324-3EFE97609C95}" destId="{D562EBFF-74D7-4068-B55F-F797F40C3871}" srcOrd="7" destOrd="0" presId="urn:microsoft.com/office/officeart/2005/8/layout/cycle2"/>
    <dgm:cxn modelId="{94B770C4-0D0C-42A6-8679-4912BB8FAE73}" type="presParOf" srcId="{D562EBFF-74D7-4068-B55F-F797F40C3871}" destId="{C61710D0-CDA0-4D1A-994E-535C2E3DFDDE}" srcOrd="0" destOrd="0" presId="urn:microsoft.com/office/officeart/2005/8/layout/cycle2"/>
    <dgm:cxn modelId="{5CBC20C3-7CB6-4291-A4A8-FCDBFE07F9D0}" type="presParOf" srcId="{129BEFA4-C70A-476E-8324-3EFE97609C95}" destId="{65B1E919-CA9C-488E-809A-00E49E9FBEDB}" srcOrd="8" destOrd="0" presId="urn:microsoft.com/office/officeart/2005/8/layout/cycle2"/>
    <dgm:cxn modelId="{71618F7D-872C-4F39-920A-4A6477347444}" type="presParOf" srcId="{129BEFA4-C70A-476E-8324-3EFE97609C95}" destId="{BD59FA5C-99BD-4879-85C3-960F1B8E81D8}" srcOrd="9" destOrd="0" presId="urn:microsoft.com/office/officeart/2005/8/layout/cycle2"/>
    <dgm:cxn modelId="{A63F9CDE-E3F2-46F2-A017-E1CDFA0C061A}" type="presParOf" srcId="{BD59FA5C-99BD-4879-85C3-960F1B8E81D8}" destId="{DF2EB8AC-0AD9-4670-A977-4855EC527A84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84F6F-7F9A-45D1-8165-954AADF61A6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3D2F-1A5C-41AE-A3AC-7547AD3F6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610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A3D2F-1A5C-41AE-A3AC-7547AD3F62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A3D2F-1A5C-41AE-A3AC-7547AD3F62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819400"/>
            <a:ext cx="8229600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বীণা রানী ভৌমিক।</a:t>
            </a:r>
          </a:p>
          <a:p>
            <a:pPr algn="ctr"/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সিঃসহকারী শিক্ষক ।</a:t>
            </a: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জনার্দ্দনপুর উচ্চ বিদ্যালয়                      মীরসরাই,   চট্টগ্রাম</a:t>
            </a:r>
          </a:p>
          <a:p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01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57693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81400" y="228600"/>
            <a:ext cx="37338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bn-BD" sz="8000" dirty="0" smtClean="0"/>
              <a:t>শুভেচ্ছা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2851730" y="5410200"/>
            <a:ext cx="2025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smtClean="0"/>
              <a:t>আই ডি-৮১৪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953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আই</a:t>
            </a:r>
            <a:r>
              <a:rPr lang="en-US" dirty="0" smtClean="0">
                <a:solidFill>
                  <a:srgbClr val="7030A0"/>
                </a:solidFill>
              </a:rPr>
              <a:t> ডি-৮১৪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524000" y="1225689"/>
            <a:ext cx="12039600" cy="132343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52400"/>
            <a:ext cx="8458200" cy="6494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রিনা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রিতা দুই বোন। “ও’’ রিনা- রিতার </a:t>
            </a:r>
            <a:r>
              <a:rPr lang="bn-IN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IN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BD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মধ্যে সম্পর্ক সৃ</a:t>
            </a:r>
            <a:r>
              <a:rPr lang="bn-IN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ষ্টি</a:t>
            </a:r>
            <a:r>
              <a:rPr lang="bn-BD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করিয়াছে) </a:t>
            </a:r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অব্যয়।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৫। ডাক্তার </a:t>
            </a:r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রোগীর চোখ পরীক্ষা করিতেছেন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 “</a:t>
            </a:r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করিতেছেন’’কাজের অবস্থাকে বুঝানো </a:t>
            </a:r>
            <a:endParaRPr lang="bn-IN" sz="3200" b="1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হয়েছে)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 ।</a:t>
            </a:r>
          </a:p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endParaRPr lang="bn-IN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অর্থবোধক প্রত্যেক শব্দই পদ।</a:t>
            </a:r>
          </a:p>
        </p:txBody>
      </p:sp>
      <p:pic>
        <p:nvPicPr>
          <p:cNvPr id="2" name="Picture 2" descr="D:\pic Halim- 3\tow si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2133600" cy="1981200"/>
          </a:xfrm>
          <a:prstGeom prst="rect">
            <a:avLst/>
          </a:prstGeom>
          <a:noFill/>
        </p:spPr>
      </p:pic>
      <p:pic>
        <p:nvPicPr>
          <p:cNvPr id="5" name="Picture 2" descr="D:\pic Halim- 3\eye doc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667000"/>
            <a:ext cx="2819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276600"/>
            <a:ext cx="8382000" cy="2123658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 টি বিশেষ্য পদের 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উদাহারন দাও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2362200" y="609600"/>
            <a:ext cx="3276600" cy="1600200"/>
          </a:xfrm>
          <a:prstGeom prst="flowChartPunchedTap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657600" y="2057400"/>
            <a:ext cx="457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457200"/>
            <a:ext cx="28956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/>
              </a:rPr>
              <a:t>মূল্যায়ন</a:t>
            </a:r>
            <a:endParaRPr lang="en-US" sz="5400" dirty="0">
              <a:latin typeface="NikoshBAN"/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1026" name="Packager Shell Object" showAsIcon="1" r:id="rId3" imgW="914400" imgH="77148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1295400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76962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8382000" cy="156966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প্রত্যেকটি পদের ০২টি করে উদাহরণ দাও।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86200" y="2895600"/>
            <a:ext cx="609600" cy="8382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</a:t>
            </a:r>
            <a:endParaRPr lang="en-US" sz="16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990600" y="1371600"/>
            <a:ext cx="7391400" cy="4267200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9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16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025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</a:t>
            </a:r>
          </a:p>
          <a:p>
            <a:endParaRPr lang="bn-BD" sz="4000" b="1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b="1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8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 ২য় পত্র</a:t>
            </a:r>
          </a:p>
          <a:p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8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 – ১০ম</a:t>
            </a:r>
          </a:p>
          <a:p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60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 ৪০ মিনিট</a:t>
            </a:r>
          </a:p>
          <a:p>
            <a:endParaRPr lang="bn-BD" sz="6000" b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6000" b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88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2362200"/>
            <a:ext cx="1676400" cy="584775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2590800"/>
            <a:ext cx="16764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 কক্ষ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5867400"/>
            <a:ext cx="1600200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বোন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1" name="Picture 7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447800"/>
            <a:ext cx="2514600" cy="17254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3429000" y="3429000"/>
            <a:ext cx="1752600" cy="58477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5943600"/>
            <a:ext cx="2286000" cy="58477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ডাক্তার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D:\pic Halim- 3\student pictu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2438400" cy="1771650"/>
          </a:xfrm>
          <a:prstGeom prst="rect">
            <a:avLst/>
          </a:prstGeom>
          <a:noFill/>
        </p:spPr>
      </p:pic>
      <p:pic>
        <p:nvPicPr>
          <p:cNvPr id="3077" name="Picture 5" descr="D:\pic Halim- 3\student pictur 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15363" y="304800"/>
            <a:ext cx="3100037" cy="2124075"/>
          </a:xfrm>
          <a:prstGeom prst="rect">
            <a:avLst/>
          </a:prstGeom>
          <a:noFill/>
        </p:spPr>
      </p:pic>
      <p:pic>
        <p:nvPicPr>
          <p:cNvPr id="2" name="Picture 2" descr="D:\pic Halim- 3\tow siste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429000"/>
            <a:ext cx="2295525" cy="1990725"/>
          </a:xfrm>
          <a:prstGeom prst="rect">
            <a:avLst/>
          </a:prstGeom>
          <a:noFill/>
        </p:spPr>
      </p:pic>
      <p:pic>
        <p:nvPicPr>
          <p:cNvPr id="3" name="Picture 2" descr="D:\pic Halim- 3\eye docto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3581400"/>
            <a:ext cx="2924175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>
            <a:lum bright="40000"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4384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</a:t>
            </a:r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769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8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পদ প্রকরণ</a:t>
            </a:r>
          </a:p>
          <a:p>
            <a:r>
              <a:rPr lang="bn-BD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পৃষ্ঠা নং ৯৭</a:t>
            </a:r>
            <a:endParaRPr lang="en-US" sz="8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381000"/>
            <a:ext cx="2286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শিখণফল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16002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এ পাঠ শেষে শিক্ষার্থীরা---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25146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১।</a:t>
            </a:r>
            <a:r>
              <a:rPr lang="bn-BD" b="1" dirty="0" smtClean="0"/>
              <a:t>শব্দ দিয়ে পদ ও পদ দিয়ে বাক্য গঠন করতে পারবে।</a:t>
            </a:r>
          </a:p>
          <a:p>
            <a:r>
              <a:rPr lang="bn-BD" b="1" dirty="0" smtClean="0"/>
              <a:t>২। পদের শ্রেণি বিভাগ করতে পরবে।</a:t>
            </a:r>
          </a:p>
          <a:p>
            <a:r>
              <a:rPr lang="bn-BD" b="1" dirty="0" smtClean="0"/>
              <a:t>৩। প্রত্যেকটি পদ চিহ্নিত করতে পরবে।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sh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2819400" cy="243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8382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/>
              </a:rPr>
              <a:t>বাড়ি</a:t>
            </a:r>
            <a:r>
              <a:rPr lang="en-US" sz="3200" dirty="0" smtClean="0">
                <a:latin typeface="NikoshBAN"/>
              </a:rPr>
              <a:t>,</a:t>
            </a:r>
            <a:r>
              <a:rPr lang="bn-BD" sz="3200" dirty="0" smtClean="0">
                <a:latin typeface="NikoshBAN"/>
              </a:rPr>
              <a:t>কাধেঁ</a:t>
            </a:r>
            <a:r>
              <a:rPr lang="en-US" sz="3200" dirty="0" smtClean="0">
                <a:latin typeface="NikoshBAN"/>
              </a:rPr>
              <a:t>,</a:t>
            </a:r>
            <a:r>
              <a:rPr lang="bn-BD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ছেলেটি</a:t>
            </a:r>
            <a:r>
              <a:rPr lang="en-US" sz="3200" dirty="0" smtClean="0">
                <a:latin typeface="NikoshBAN"/>
              </a:rPr>
              <a:t>,</a:t>
            </a:r>
            <a:r>
              <a:rPr lang="bn-BD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মাছ</a:t>
            </a:r>
            <a:r>
              <a:rPr lang="en-US" sz="3200" dirty="0" smtClean="0">
                <a:latin typeface="NikoshBAN"/>
              </a:rPr>
              <a:t>,</a:t>
            </a:r>
            <a:r>
              <a:rPr lang="bn-BD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যাচ্ছে</a:t>
            </a:r>
            <a:r>
              <a:rPr lang="en-US" sz="3200" dirty="0" smtClean="0">
                <a:latin typeface="NikoshBAN"/>
              </a:rPr>
              <a:t>,</a:t>
            </a:r>
            <a:r>
              <a:rPr lang="bn-BD" sz="3200" dirty="0" smtClean="0">
                <a:latin typeface="NikoshBAN"/>
              </a:rPr>
              <a:t> নিয়ে।</a:t>
            </a:r>
            <a:endParaRPr lang="en-US" sz="3200" dirty="0">
              <a:latin typeface="NikoshBAN"/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3663738" y="4508212"/>
            <a:ext cx="403246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/>
              </a:rPr>
              <a:t>শব্দ একত্রিত বাক্য</a:t>
            </a:r>
            <a:endParaRPr lang="en-US" sz="3200" dirty="0">
              <a:latin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5562600"/>
            <a:ext cx="7696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/>
              </a:rPr>
              <a:t>ছেলেটি মাছ কাধেঁ নিয়ে বাড়ি যাচ্ছে</a:t>
            </a:r>
            <a:endParaRPr lang="en-US" sz="32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533400"/>
            <a:ext cx="2073003" cy="76944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bn-BD" sz="4400" dirty="0" smtClean="0"/>
              <a:t>পদ কী?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133600"/>
            <a:ext cx="66294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বাক্যে ব্যবহৃত বিভক্তিযুক্ত শব্দ বা ধাতুকে পদ বলে।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পদের শ্রেণীবিভাগ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06680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886200" y="3124200"/>
            <a:ext cx="8382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305800" cy="62478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রিনা</a:t>
            </a:r>
            <a:r>
              <a:rPr lang="bn-BD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একজন ছাত্রী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 ( রিনা     ব্যক্তির নাম 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</a:t>
            </a:r>
          </a:p>
          <a:p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বুঝান হয়েছে)  </a:t>
            </a: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“রিনা” </a:t>
            </a:r>
            <a:r>
              <a:rPr lang="bn-BD" sz="36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বিশেষ্য।</a:t>
            </a:r>
            <a:endParaRPr lang="bn-BD" sz="4000" b="1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             </a:t>
            </a:r>
            <a:r>
              <a:rPr lang="bn-BD" sz="36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bn-BD" sz="2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 সুন্দর গুণ বুঝানো হয়েছে) </a:t>
            </a:r>
            <a:endParaRPr lang="bn-BD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বিশেষণ।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               </a:t>
            </a:r>
            <a:r>
              <a:rPr lang="bn-BD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তাহারা</a:t>
            </a:r>
            <a:r>
              <a:rPr lang="bn-BD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শিক্ষকের </a:t>
            </a:r>
            <a:r>
              <a:rPr lang="bn-BD" sz="36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আলোচনায় </a:t>
            </a:r>
          </a:p>
          <a:p>
            <a:r>
              <a:rPr lang="bn-IN" sz="36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36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মনোযোগী</a:t>
            </a:r>
            <a:r>
              <a:rPr lang="bn-BD" sz="36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।(</a:t>
            </a:r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ব্যক্তির পরিবর্তে বুঝানো হয়েছে)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BD" sz="2800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সর্বনাম।</a:t>
            </a:r>
            <a:endParaRPr lang="bn-BD" sz="1200" b="1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pic Halim- 3\student pictu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640" y="533400"/>
            <a:ext cx="1422400" cy="1524000"/>
          </a:xfrm>
          <a:prstGeom prst="rect">
            <a:avLst/>
          </a:prstGeom>
          <a:noFill/>
        </p:spPr>
      </p:pic>
      <p:pic>
        <p:nvPicPr>
          <p:cNvPr id="4" name="Picture 7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438400"/>
            <a:ext cx="1471988" cy="1371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027" name="Picture 3" descr="D:\pic Halim- 3\student pictur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2672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258</Words>
  <Application>Microsoft Office PowerPoint</Application>
  <PresentationFormat>On-screen Show (4:3)</PresentationFormat>
  <Paragraphs>75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Package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</cp:lastModifiedBy>
  <cp:revision>125</cp:revision>
  <dcterms:created xsi:type="dcterms:W3CDTF">2006-08-16T00:00:00Z</dcterms:created>
  <dcterms:modified xsi:type="dcterms:W3CDTF">2020-03-15T17:28:58Z</dcterms:modified>
</cp:coreProperties>
</file>