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88" r:id="rId3"/>
    <p:sldId id="264" r:id="rId4"/>
    <p:sldId id="271" r:id="rId5"/>
    <p:sldId id="282" r:id="rId6"/>
    <p:sldId id="261" r:id="rId7"/>
    <p:sldId id="262" r:id="rId8"/>
    <p:sldId id="283" r:id="rId9"/>
    <p:sldId id="263" r:id="rId10"/>
    <p:sldId id="267" r:id="rId11"/>
    <p:sldId id="268" r:id="rId12"/>
    <p:sldId id="285" r:id="rId13"/>
    <p:sldId id="265" r:id="rId14"/>
    <p:sldId id="266" r:id="rId15"/>
    <p:sldId id="286" r:id="rId16"/>
    <p:sldId id="269" r:id="rId17"/>
    <p:sldId id="287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65676-0E3A-4568-8839-F0DE5C71DD3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CD07-BFD7-470C-8663-D696EA3755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609E2-02D2-4D7D-9DD3-6D0B4DBFC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61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00200"/>
            <a:ext cx="73152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 rot="2012380">
            <a:off x="6080060" y="867670"/>
            <a:ext cx="2895600" cy="1371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 rot="19311644">
            <a:off x="266845" y="820942"/>
            <a:ext cx="2895600" cy="1371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9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82cbe07e3b4d754ad28f3b805b3a084201212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244" y="1295400"/>
            <a:ext cx="707636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17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48602-hiv-vir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5637"/>
            <a:ext cx="4648200" cy="31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4944011"/>
            <a:ext cx="320953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HIV </a:t>
            </a:r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নামক ভাইরাস</a:t>
            </a:r>
            <a:r>
              <a:rPr lang="bn-BD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0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962305"/>
            <a:ext cx="5867400" cy="39906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5004375"/>
            <a:ext cx="288252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HIV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নামক ভাইরাস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4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219200" y="1310640"/>
            <a:ext cx="6705600" cy="3962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FFFF00"/>
                </a:solidFill>
              </a:rPr>
              <a:t>HIV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নামক ভাইরাস দ্বারা এইডস রোগ সৃষ্টি হয়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28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পূর্ণরূপঃ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H=Human.</a:t>
            </a:r>
            <a:b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I=Immune Deficiency.</a:t>
            </a:r>
            <a:b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V=Virus.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3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066800" y="1371600"/>
            <a:ext cx="6934200" cy="419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Human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Immune Deficiency Virus.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en-US" sz="32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পূর্ণরূপঃ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A=Acquired.</a:t>
            </a:r>
            <a:b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I=Immune.</a:t>
            </a:r>
            <a:b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D=Deficiency.</a:t>
            </a:r>
            <a:b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S=Syndrome.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Acquired Immune Deficiency Syndrome.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29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104900"/>
            <a:ext cx="59436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4953000"/>
            <a:ext cx="288252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HIV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নামক ভাইরাস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46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V vir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50822"/>
            <a:ext cx="4648200" cy="30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4800600"/>
            <a:ext cx="288252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HIV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নামক ভাইরাস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68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045"/>
          <a:stretch/>
        </p:blipFill>
        <p:spPr>
          <a:xfrm>
            <a:off x="2297596" y="1072016"/>
            <a:ext cx="4408004" cy="1671184"/>
          </a:xfrm>
          <a:prstGeom prst="rect">
            <a:avLst/>
          </a:prstGeom>
        </p:spPr>
      </p:pic>
      <p:pic>
        <p:nvPicPr>
          <p:cNvPr id="3" name="Picture 2" descr="aids-hi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356" y="3200400"/>
            <a:ext cx="4623435" cy="248905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9" name="Curved Left Arrow 8"/>
          <p:cNvSpPr/>
          <p:nvPr/>
        </p:nvSpPr>
        <p:spPr>
          <a:xfrm>
            <a:off x="6905791" y="1907608"/>
            <a:ext cx="1019009" cy="253731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1143000" y="1752600"/>
            <a:ext cx="1139356" cy="2692327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048000" y="2590800"/>
            <a:ext cx="4572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365473" y="2651760"/>
            <a:ext cx="4572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715000" y="2590800"/>
            <a:ext cx="4572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3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990600" y="1066800"/>
            <a:ext cx="7620000" cy="480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এইচ  আই ভি/এইডস  আক্রান্ত রোগীর রক্ত কোনো ব্যক্তির দেহে পরিসঞ্চালন</a:t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করলে।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আক্রান্ত ব্যক্তি কর্তৃক ব্যবহৃত সিরিঞ্জ অন্য কোনো ব্যক্তি ব্যবহার করলে। </a:t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আক্রান্ত ব্যক্তির কোনো অঙ্গ বা দেহকোষ অন্য ব্যক্তির দেহে প্রতিস্থাপন করলে। </a:t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আক্রান্ত মায়ের মাধ্যমে ( গর্ভধারণ কালীন, প্রসবকালে বা সন্তানের মায়ের দুধ পানকালে) তার শিশু এই রোগে সংক্রমিত হতে পারে। </a:t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অনৈতিক ও অনিরাপদ দৈহিক মিলন করলে।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8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ds-hi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462" y="1371600"/>
            <a:ext cx="43338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95400" y="4791549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এইডসে আক্রান্ত রোগী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0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41699" y="609600"/>
            <a:ext cx="8229600" cy="1007009"/>
          </a:xfrm>
          <a:prstGeom prst="rect">
            <a:avLst/>
          </a:prstGeom>
          <a:gradFill rotWithShape="1">
            <a:gsLst>
              <a:gs pos="0">
                <a:srgbClr val="4A66AC">
                  <a:tint val="50000"/>
                  <a:satMod val="300000"/>
                </a:srgbClr>
              </a:gs>
              <a:gs pos="35000">
                <a:srgbClr val="4A66AC">
                  <a:tint val="37000"/>
                  <a:satMod val="300000"/>
                </a:srgbClr>
              </a:gs>
              <a:gs pos="100000">
                <a:srgbClr val="4A66A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bn-BD" sz="6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 : ৩, পাঠ: ১, সময়: ৫০ মিনিট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765" y="5638800"/>
            <a:ext cx="363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 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4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পাঠ: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3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সময়: ৫০ মিনিট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2861" y="1624933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2930698"/>
            <a:ext cx="563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361" y="2341143"/>
            <a:ext cx="2667000" cy="1642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441699" y="4131027"/>
            <a:ext cx="8229600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মোঃবাশার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আহামেদ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Adobe Ming Std L" pitchFamily="18" charset="-128"/>
              <a:cs typeface="NikoshBAN" panose="02000000000000000000" pitchFamily="2" charset="0"/>
            </a:endParaRPr>
          </a:p>
          <a:p>
            <a:pPr lvl="0" algn="ctr"/>
            <a:r>
              <a:rPr kumimoji="0" lang="en-US" sz="4800" b="1" i="1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সহকারী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শিক্ষক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bn-BD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–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</a:rPr>
              <a:t>আই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r>
              <a:rPr lang="bn-IN" sz="3600" dirty="0" smtClean="0">
                <a:solidFill>
                  <a:srgbClr val="FFFF00"/>
                </a:solidFill>
              </a:rPr>
              <a:t>সি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r>
              <a:rPr lang="bn-IN" sz="3600" dirty="0" smtClean="0">
                <a:solidFill>
                  <a:srgbClr val="FFFF00"/>
                </a:solidFill>
              </a:rPr>
              <a:t>টি</a:t>
            </a:r>
            <a:endParaRPr kumimoji="0" lang="bn-BD" sz="36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Adobe Ming Std L" pitchFamily="18" charset="-128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লায়ন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ফিরোজুর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রহমান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রেসিডেনসিয়াল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স্কুল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এন্ড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কলেজ</a:t>
            </a:r>
            <a:endParaRPr kumimoji="0" lang="bn-BD" sz="2400" b="1" i="0" u="none" strike="noStrike" kern="1200" cap="none" spc="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Adobe Ming Std L" pitchFamily="18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5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544" y="1295400"/>
            <a:ext cx="430371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95400" y="4764086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এইডসে আক্রান্ত রোগী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2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143000" y="1143000"/>
            <a:ext cx="6781800" cy="461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এইডস এর লক্ষনসমূহ </a:t>
            </a:r>
            <a:r>
              <a:rPr lang="bn-BD" sz="28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# শরীরের ওজন দ্রুত হ্রাস পায় ।</a:t>
            </a:r>
            <a:b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# অজানা কারনে দুই মাসের অধিক সময় জ্বর থাকে।  । </a:t>
            </a:r>
            <a:b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# দীর্ঘদিন ধরে শুকনো কাশি থাকে।  । </a:t>
            </a:r>
            <a:b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# দুই মাসের অধিক সময় ধরে পাতলা পায়খানা হয় । </a:t>
            </a:r>
            <a:b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# শরীরের বিভিন্ন অঙ্গে ছত্রাক জনিত সংক্রমণ দেখা দেওয়া।                                                                                              </a:t>
            </a:r>
            <a:b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# লসিকা গ্রন্থি ফুলে যায় । 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u="sng" dirty="0" smtClean="0">
                <a:latin typeface="NikoshBAN" pitchFamily="2" charset="0"/>
                <a:cs typeface="NikoshBAN" pitchFamily="2" charset="0"/>
              </a:rPr>
            </a:br>
            <a:endParaRPr lang="en-US" sz="2800" b="1" u="sng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0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990600" y="1295400"/>
            <a:ext cx="7162800" cy="4343400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bn-BD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এইডস থেকে রক্ষা পাওয়া / প্রতিরোধের উপায়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অপরীক্ষিত রক্ত গ্রহণ করা যাবে না। </a:t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অন্যের ব্যবহৃত সিরিঞ্জ ব্যবহার করা যাবে না । </a:t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অন্যের ব্যবহৃত ব্লেড বা রেজার ব্যবহার করা যাবে না । </a:t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অনৈতিক, অনিরাপদ ও অনিয়ন্ত্রিত যৌনমিলন করা যাবে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না। </a:t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অপারেশনে পরিশুদ্ধ যন্ত্রপাতি ব্যবহার করতে হবে। </a:t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শিশুকে এইচআইভি জিবানুবাহী বা এইডসে আক্রান্ত মায়ের বুকের দুধ  খাওয়ানো যাবেনা। 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2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181100" y="1181100"/>
            <a:ext cx="6591300" cy="4495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n-BD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AIDS/HIV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ভাইরাসে আক্রান্ত রোগীর ৩টি  লক্ষণ  লিখো।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sz="36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0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257300" y="1362075"/>
            <a:ext cx="6629400" cy="413385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এর আর এক নাম কি?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পূর্ণ রুপ কী।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HIV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কিসের নাম ?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4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990600" y="1600200"/>
            <a:ext cx="7162800" cy="3886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n-BD" sz="6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 এলাকায় এইডস প্রতিরোধে তুমি কী কী ভূমিকা রাখতে পার ?-বাড়ি থেকে লিখে আনবে। </a:t>
            </a:r>
            <a:b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1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2743200" y="685800"/>
            <a:ext cx="4038600" cy="12192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072640"/>
            <a:ext cx="5753100" cy="37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60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066800" y="1371600"/>
            <a:ext cx="6934200" cy="4191000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শ্রেণিঃঅষ্টম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শারীরিক শিক্ষা, স্বাস্থ্যবিজ্ঞান ও খেলাধুলা ।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৫০মিনিট ।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16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-০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2020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9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066800" y="914400"/>
            <a:ext cx="7010400" cy="472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bn-BD" sz="60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 এইডস  রোগ কেন হয় তা বলতে পারবে।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এর পূর্ণ রূপ বলতে পারবে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পূর্ণ রূপ বলতে পারবে ।</a:t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কীভাবে এক জনের শরীর থেকে অন্য জনের শরীরে এইড্স চড়ায় তা বলতে পারবে ।    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  <a:b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28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এইডস এর লক্ষ্ণণ গুলি বলতে পারবে ।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প্রতিরোধের উপায় বলতে পারবে । 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0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828800"/>
            <a:ext cx="6477000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818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h-a-big-syringe_422_2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4852" y="1143000"/>
            <a:ext cx="5167948" cy="3581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86000" y="4876800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bn-BD" sz="4000" dirty="0">
                <a:latin typeface="NikoshBAN" pitchFamily="2" charset="0"/>
                <a:cs typeface="NikoshBAN" pitchFamily="2" charset="0"/>
              </a:rPr>
              <a:t>বহুজন ব্যবহৃত সিরিঞ্জ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799" y="-304802"/>
            <a:ext cx="3429002" cy="6477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667000" y="46482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bn-BD" sz="2800" b="1" dirty="0"/>
              <a:t>অপরীক্ষিত রক্ত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941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447800"/>
            <a:ext cx="5029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8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447800" y="1219200"/>
            <a:ext cx="6553200" cy="3097213"/>
          </a:xfrm>
          <a:prstGeom prst="rect">
            <a:avLst/>
          </a:prstGeom>
          <a:solidFill>
            <a:schemeClr val="accent5"/>
          </a:solidFill>
          <a:ln w="76200">
            <a:solidFill>
              <a:srgbClr val="FFFF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“ এইডস”</a:t>
            </a:r>
            <a:endParaRPr lang="en-US" sz="8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179</TotalTime>
  <Words>119</Words>
  <Application>Microsoft Office PowerPoint</Application>
  <PresentationFormat>On-screen Show (4:3)</PresentationFormat>
  <Paragraphs>33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Couture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j</cp:lastModifiedBy>
  <cp:revision>30</cp:revision>
  <dcterms:created xsi:type="dcterms:W3CDTF">2006-08-16T00:00:00Z</dcterms:created>
  <dcterms:modified xsi:type="dcterms:W3CDTF">2020-03-16T15:37:59Z</dcterms:modified>
</cp:coreProperties>
</file>