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1" r:id="rId9"/>
    <p:sldId id="273" r:id="rId10"/>
    <p:sldId id="263" r:id="rId11"/>
    <p:sldId id="276" r:id="rId12"/>
    <p:sldId id="274" r:id="rId13"/>
    <p:sldId id="275" r:id="rId14"/>
    <p:sldId id="277" r:id="rId15"/>
    <p:sldId id="269" r:id="rId16"/>
    <p:sldId id="267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F6FE1-5236-4942-B627-828E9B809B1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13D41-000D-4F09-AD1D-B229C6A8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2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13D41-000D-4F09-AD1D-B229C6A899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1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705D-5478-4A53-A814-6EE765949AC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6D65-A856-425F-89D9-4698EF4D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705D-5478-4A53-A814-6EE765949AC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6D65-A856-425F-89D9-4698EF4D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3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705D-5478-4A53-A814-6EE765949AC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6D65-A856-425F-89D9-4698EF4D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4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705D-5478-4A53-A814-6EE765949AC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6D65-A856-425F-89D9-4698EF4D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3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705D-5478-4A53-A814-6EE765949AC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6D65-A856-425F-89D9-4698EF4D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3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705D-5478-4A53-A814-6EE765949AC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6D65-A856-425F-89D9-4698EF4D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705D-5478-4A53-A814-6EE765949AC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6D65-A856-425F-89D9-4698EF4D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8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705D-5478-4A53-A814-6EE765949AC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6D65-A856-425F-89D9-4698EF4D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705D-5478-4A53-A814-6EE765949AC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6D65-A856-425F-89D9-4698EF4D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1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705D-5478-4A53-A814-6EE765949AC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6D65-A856-425F-89D9-4698EF4D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5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705D-5478-4A53-A814-6EE765949AC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6D65-A856-425F-89D9-4698EF4D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4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1705D-5478-4A53-A814-6EE765949AC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16D65-A856-425F-89D9-4698EF4D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8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fif"/><Relationship Id="rId7" Type="http://schemas.openxmlformats.org/officeDocument/2006/relationships/image" Target="../media/image2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f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97287" y="3712077"/>
            <a:ext cx="7519917" cy="156261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         স্বাগতম</a:t>
            </a: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3007" y="3712077"/>
            <a:ext cx="5172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2743200" y="143131"/>
            <a:ext cx="6550925" cy="3452884"/>
          </a:xfrm>
          <a:prstGeom prst="star7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66483" y="933126"/>
            <a:ext cx="3766782" cy="91740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20218" y="1068833"/>
            <a:ext cx="268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পোশাক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24081" y="1641436"/>
            <a:ext cx="477672" cy="996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5"/>
          </p:cNvCxnSpPr>
          <p:nvPr/>
        </p:nvCxnSpPr>
        <p:spPr>
          <a:xfrm>
            <a:off x="6581633" y="1716180"/>
            <a:ext cx="1206725" cy="868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51630" y="3269901"/>
            <a:ext cx="2333767" cy="600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15152" y="2646822"/>
            <a:ext cx="2333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টপ পোশাক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1994" y="2646822"/>
            <a:ext cx="2333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বটম পোশাক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8077" y="3108486"/>
            <a:ext cx="38964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শার্ট,জ্যাকেট,টি-শার্ট, পল শার্ট,পাঞ্জাবী,কোর্ট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7152" y="3092144"/>
            <a:ext cx="5322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প্যান্ট,শর্টস,পায়জামা,আন্ডার ওয়্যার,মোজা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134168" y="175607"/>
            <a:ext cx="2463421" cy="1947503"/>
          </a:xfrm>
          <a:prstGeom prst="bracketPai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uble Bracket 8"/>
          <p:cNvSpPr/>
          <p:nvPr/>
        </p:nvSpPr>
        <p:spPr>
          <a:xfrm>
            <a:off x="7731457" y="97131"/>
            <a:ext cx="4653886" cy="2549691"/>
          </a:xfrm>
          <a:prstGeom prst="bracketPai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Bracket 1"/>
          <p:cNvSpPr/>
          <p:nvPr/>
        </p:nvSpPr>
        <p:spPr>
          <a:xfrm>
            <a:off x="4026090" y="504967"/>
            <a:ext cx="3985146" cy="559558"/>
          </a:xfrm>
          <a:prstGeom prst="bracketPair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766782" y="2115403"/>
            <a:ext cx="4503761" cy="1542197"/>
          </a:xfrm>
          <a:prstGeom prst="beve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শিশুদের পোশাকের নাম লিখ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394579" y="286603"/>
            <a:ext cx="3643952" cy="627797"/>
          </a:xfrm>
          <a:prstGeom prst="snip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শীতকালের পোশাক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0" y="914400"/>
            <a:ext cx="2386297" cy="2511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5" y="921437"/>
            <a:ext cx="2427240" cy="2422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86" y="327546"/>
            <a:ext cx="3561329" cy="2709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68" y="3848775"/>
            <a:ext cx="28575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459" y="3448665"/>
            <a:ext cx="238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লং স্লীভ টি-শার্ট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1735" y="2169994"/>
            <a:ext cx="258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লং স্লীভ পোলো শার্ট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2459" y="3082518"/>
            <a:ext cx="285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জ্যাকেট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3827" y="4831307"/>
            <a:ext cx="1310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লং কোট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5568" y="5008728"/>
            <a:ext cx="1305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হুডি জ্যাকেট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3848775"/>
            <a:ext cx="3245750" cy="36886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19" y="3605738"/>
            <a:ext cx="3629025" cy="4686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18795" y="7347656"/>
            <a:ext cx="283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ব্লেজার/ কোট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0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466532" y="395785"/>
            <a:ext cx="4312692" cy="9144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পোশাক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7" y="395785"/>
            <a:ext cx="2397670" cy="3207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06" y="1310185"/>
            <a:ext cx="3466531" cy="2674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8" y="3725839"/>
            <a:ext cx="3557728" cy="2730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14" y="3725839"/>
            <a:ext cx="3275462" cy="3132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8484" y="1999397"/>
            <a:ext cx="126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টি-শার্ট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2937" y="1883391"/>
            <a:ext cx="1428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টপস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555" y="395785"/>
            <a:ext cx="3480179" cy="23812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12442" y="4408227"/>
            <a:ext cx="27704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বিভিন্ন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পোশাক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7152" y="4913194"/>
            <a:ext cx="1665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পুরুষদের পোলো শার্ট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11614" y="2988860"/>
            <a:ext cx="364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মহিলাদের বিভিন্ন পোশাক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1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339988" y="464024"/>
            <a:ext cx="4080681" cy="1050877"/>
          </a:xfrm>
          <a:prstGeom prst="fram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4244453" y="1897039"/>
            <a:ext cx="3971499" cy="3316406"/>
          </a:xfrm>
          <a:prstGeom prst="heptag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 ও গ্রীষ্মকালীন পোশাক গুলো আলাদা আলাদা করে দেখাও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6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2961564" y="873457"/>
            <a:ext cx="5977720" cy="846161"/>
          </a:xfrm>
          <a:prstGeom prst="parallelogram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55242" y="973371"/>
            <a:ext cx="479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838158"/>
              </p:ext>
            </p:extLst>
          </p:nvPr>
        </p:nvGraphicFramePr>
        <p:xfrm>
          <a:off x="5656997" y="369550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6997" y="369550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6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4135272" y="423248"/>
            <a:ext cx="5117911" cy="1105468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44454" y="709178"/>
            <a:ext cx="41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2797791" y="1883391"/>
            <a:ext cx="7233313" cy="343923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5463" y="2292824"/>
            <a:ext cx="6428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ও তোমার ছোট ভাই-বোন গরমের দিনে কী কী ধরনের পোশাক পরিধান করবে তার একটি তালিকা তৈরি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296537" y="-95534"/>
            <a:ext cx="8516203" cy="6953534"/>
          </a:xfrm>
          <a:prstGeom prst="star6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217157" y="1955042"/>
            <a:ext cx="2674962" cy="3179928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6200000">
            <a:off x="-327546" y="-88712"/>
            <a:ext cx="5936777" cy="589583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94328" y="736979"/>
            <a:ext cx="7792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মোঃতোফায়েল আলম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 এস সি ইন টেক্সটাইল ইঞ্জিনিয়ারিং (বুটেক্স)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(ড্রেস মেকিং)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সিদ্দিক আকবর ফাউন্ডেশন ভোকেশনাল ট্রেনিং ইন্সটিটিঊট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ইনডেক্স নংঃ ১৯১০৯০৫২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1897038" y="1255593"/>
            <a:ext cx="7574508" cy="4626592"/>
          </a:xfrm>
          <a:prstGeom prst="heart">
            <a:avLst/>
          </a:prstGeom>
          <a:solidFill>
            <a:schemeClr val="bg2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2382" y="2047164"/>
            <a:ext cx="56774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 নবম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ড্রেস মেকিং-1 (প্রথম পত্র)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প্রথম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7" y="177420"/>
            <a:ext cx="3412225" cy="3207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771" y="177420"/>
            <a:ext cx="3862317" cy="3713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6771" y="7028597"/>
            <a:ext cx="36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শিশুদের গেঞ্জী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34568" y="3675742"/>
            <a:ext cx="323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পোশাক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18" y="315673"/>
            <a:ext cx="3265084" cy="29307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7095" y="3675742"/>
            <a:ext cx="29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পুরুষদের পোশাক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147" y="3824799"/>
            <a:ext cx="3002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মহিলাদের পোশাক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739487" y="181797"/>
            <a:ext cx="4708477" cy="1105469"/>
          </a:xfrm>
          <a:prstGeom prst="beve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3510" y="411365"/>
            <a:ext cx="424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 শ্রেনীবিন্যাস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3" y="1392073"/>
            <a:ext cx="9498841" cy="52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189863" y="409433"/>
            <a:ext cx="4271749" cy="1419367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08478" y="941696"/>
            <a:ext cx="326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0938" y="2292824"/>
            <a:ext cx="97581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 শ্রেনীবিন্যাস সম্পর্কে বলতে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পুরুষ, মহিলা ও শিশুদের পোশাক শনাক্ত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গরম ও শীতকালের পোশাক সম্বন্ধে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59574" y="1452706"/>
            <a:ext cx="3944203" cy="11600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 প্রকারভেদ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 rot="1926947">
            <a:off x="3619432" y="2341944"/>
            <a:ext cx="791570" cy="123664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84850" y="3597201"/>
            <a:ext cx="2579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পুরুষের পোশাক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49395" y="2612766"/>
            <a:ext cx="682388" cy="104513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59332" y="3597201"/>
            <a:ext cx="218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মহিলাদের পোশাক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19280228">
            <a:off x="7496702" y="2217683"/>
            <a:ext cx="791571" cy="123740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03777" y="3335919"/>
            <a:ext cx="240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পোশাক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65778" y="369809"/>
            <a:ext cx="6755642" cy="1046556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 শ্রেনীবিন্যাস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656996" y="1476603"/>
            <a:ext cx="13647" cy="504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16155" y="1981570"/>
            <a:ext cx="49131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16155" y="1981570"/>
            <a:ext cx="0" cy="68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29349" y="1978083"/>
            <a:ext cx="0" cy="545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52986" y="3040530"/>
            <a:ext cx="4326338" cy="28683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শার্ট,জ্যাকেট,টি-শার্ট, পল শার্ট,পাঞ্জাবী,কোর্ট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7-Point Star 40"/>
          <p:cNvSpPr/>
          <p:nvPr/>
        </p:nvSpPr>
        <p:spPr>
          <a:xfrm>
            <a:off x="5670643" y="2844518"/>
            <a:ext cx="5020673" cy="2687207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প্যান্ট,শর্টস,পায়জামা,আন্ডার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ওয়্যার,মোজা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38232" y="2552131"/>
            <a:ext cx="1965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টপ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74005" y="2455755"/>
            <a:ext cx="225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বটম পোশাক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39" y="73083"/>
            <a:ext cx="2186200" cy="3063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1"/>
            <a:ext cx="2565777" cy="2069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39" y="4088446"/>
            <a:ext cx="2276619" cy="25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1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1" grpId="0" animBg="1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7599" y="341194"/>
            <a:ext cx="5431809" cy="7096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 শ্রেনীবিন্যাস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6373504" y="1050878"/>
            <a:ext cx="13648" cy="941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94579" y="1992573"/>
            <a:ext cx="4176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94579" y="1992573"/>
            <a:ext cx="0" cy="805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70794" y="1992573"/>
            <a:ext cx="0" cy="805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7599" y="2797791"/>
            <a:ext cx="1897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টপ পোশাক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7336" y="2707001"/>
            <a:ext cx="192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বটম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ardrop 12"/>
          <p:cNvSpPr/>
          <p:nvPr/>
        </p:nvSpPr>
        <p:spPr>
          <a:xfrm>
            <a:off x="3207224" y="3239264"/>
            <a:ext cx="2552131" cy="3011411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শার্ট,জ্যাকেট,টি-শার্ট,পল শার্ট,ব্লাঊজ,কামিজ,ফ্রক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ross 13"/>
          <p:cNvSpPr/>
          <p:nvPr/>
        </p:nvSpPr>
        <p:spPr>
          <a:xfrm>
            <a:off x="6905765" y="3435078"/>
            <a:ext cx="3507475" cy="1527708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প্যান্ট,শর্টস,স্কার্ট,সালোয়ার,পেটিকোট,মোজা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0" y="493025"/>
            <a:ext cx="20574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92" y="0"/>
            <a:ext cx="2456594" cy="3655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8" y="3101740"/>
            <a:ext cx="2333857" cy="3421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08" y="4135271"/>
            <a:ext cx="3102592" cy="25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206</Words>
  <Application>Microsoft Office PowerPoint</Application>
  <PresentationFormat>Widescreen</PresentationFormat>
  <Paragraphs>68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98</cp:revision>
  <dcterms:created xsi:type="dcterms:W3CDTF">2020-03-11T14:37:45Z</dcterms:created>
  <dcterms:modified xsi:type="dcterms:W3CDTF">2020-03-16T04:19:54Z</dcterms:modified>
</cp:coreProperties>
</file>