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48" d="100"/>
          <a:sy n="48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9C31F-8670-4C0B-B0D8-F88DB62E709D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0D4F-7307-4C06-B2AD-1E3FFAEF5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0D4F-7307-4C06-B2AD-1E3FFAEF5B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0D4F-7307-4C06-B2AD-1E3FFAEF5B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0D4F-7307-4C06-B2AD-1E3FFAEF5B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20315"/>
            <a:ext cx="4572000" cy="708660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3" name="Picture 2" descr="C:\Users\Ataur\Desktop\OOOO\JUTE.jpg"/>
          <p:cNvPicPr>
            <a:picLocks noChangeAspect="1" noChangeArrowheads="1"/>
          </p:cNvPicPr>
          <p:nvPr/>
        </p:nvPicPr>
        <p:blipFill>
          <a:blip r:embed="rId3"/>
          <a:srcRect r="3754"/>
          <a:stretch>
            <a:fillRect/>
          </a:stretch>
        </p:blipFill>
        <p:spPr bwMode="auto">
          <a:xfrm>
            <a:off x="4648200" y="0"/>
            <a:ext cx="4495800" cy="7086600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58" y="-19869"/>
            <a:ext cx="9130145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75AB5-9850-473F-BF1A-E58E80485154}"/>
              </a:ext>
            </a:extLst>
          </p:cNvPr>
          <p:cNvSpPr txBox="1"/>
          <p:nvPr/>
        </p:nvSpPr>
        <p:spPr>
          <a:xfrm rot="10800000" flipV="1">
            <a:off x="3116361" y="6673334"/>
            <a:ext cx="3124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2792"/>
            <a:ext cx="88392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বিশ্বে ভারতের পরে কোন দেশে  বেশি পাট উৎপন্ন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19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0E4E0-4CDE-4062-A1C8-91E1056D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91976"/>
            <a:ext cx="8724900" cy="4390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6526"/>
            <a:ext cx="89916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বাংলাদেশের অর্থনীতিতে কোন ফসল গুরুতপূর্ণ ভূমিকা পালন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4511"/>
            <a:ext cx="8991600" cy="4386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861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চা গুরুত্বপূর্ণ ভূমিকা পালন করে।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b="7172"/>
          <a:stretch>
            <a:fillRect/>
          </a:stretch>
        </p:blipFill>
        <p:spPr>
          <a:xfrm>
            <a:off x="152400" y="209655"/>
            <a:ext cx="4419600" cy="5962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76800" y="241739"/>
            <a:ext cx="1828800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ও চট্টগ্রামে চা বেশি উৎপন্ন হয়।তবে বর্তমানে দিনাজপুর, পঞ্চগড় জেলাতে ও চা চাষ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0046" y="590550"/>
            <a:ext cx="1601943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সিলেট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300046" y="1657350"/>
            <a:ext cx="1615354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300046" y="2495550"/>
            <a:ext cx="1615354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284892" y="3638550"/>
            <a:ext cx="1615354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পঞ্চগড়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057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1000"/>
            <a:ext cx="4648201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AKIL\Documents\b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810000" cy="4648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5103674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চায়ের সুনাম থকায় বিদেশে এর চাহিদা রয়েছে। চা রপ্তানী করে প্রচুর বৈদেশিক মুদ্রা অর্জন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7432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6096"/>
            <a:ext cx="8610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76800"/>
            <a:ext cx="8610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১।পাটকে কী বলা হয়?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২।অর্থকরী ফসল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362200" y="6496325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08BE2-8812-4522-870E-11264D9C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143000"/>
            <a:ext cx="8382000" cy="391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209550"/>
            <a:ext cx="865216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ছবিতে কী দেখা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059418"/>
            <a:ext cx="8458200" cy="4426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68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তামাক পাতা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19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b="7172"/>
          <a:stretch>
            <a:fillRect/>
          </a:stretch>
        </p:blipFill>
        <p:spPr>
          <a:xfrm>
            <a:off x="228600" y="533400"/>
            <a:ext cx="3897968" cy="54292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914400"/>
            <a:ext cx="1975316" cy="466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 জেলায় তামাকের চাষ বেশি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317932"/>
            <a:ext cx="1981200" cy="76944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895" y="3457023"/>
            <a:ext cx="2133600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00400" y="6552162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8" y="381000"/>
            <a:ext cx="4350792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0386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7749" y="5596126"/>
            <a:ext cx="861799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বিড়ি সিগারেট তৈরীতে তামাক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438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8428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28" y="0"/>
            <a:ext cx="4267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85344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উৎপন্ন তামাকের বেশির ভাগ রপ্তানী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5146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সিগারেট খাওয়ার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"/>
            <a:ext cx="4343400" cy="4724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86300" y="821702"/>
            <a:ext cx="4302125" cy="3004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তামাকের চা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1625" cy="4724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8763000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তামাক মানুষের শরীরের জন্য ক্ষতিকর তাই তামাক চাষকে নিরুৎসাহিত করা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5146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2449529" y="97367"/>
            <a:ext cx="4114800" cy="605366"/>
          </a:xfrm>
          <a:prstGeom prst="flowChartMerge">
            <a:avLst/>
          </a:prstGeom>
          <a:gradFill>
            <a:gsLst>
              <a:gs pos="71000">
                <a:srgbClr val="8488C4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KIL\Desktop\tariqul Islam Phot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533400"/>
            <a:ext cx="2003458" cy="2133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C:\Users\AKIL\Desktop\DSC_0000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"/>
            <a:ext cx="1676400" cy="223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895600"/>
            <a:ext cx="3962400" cy="3200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মোবাইলঃ০১৭১৫-৭২১০৮১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2971800"/>
            <a:ext cx="3505201" cy="33547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বিষয়ঃবাংলাদেশ ও বিশ্বপরিচয়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পাঠঃপাট,চা,তামাক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11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/০৩/২০২০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057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9050" y="1200150"/>
            <a:ext cx="1485900" cy="1371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050"/>
            <a:ext cx="3733800" cy="30670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86200" y="1066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050"/>
            <a:ext cx="3276600" cy="31545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77200" y="990600"/>
            <a:ext cx="90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অর্থকরী ফসলের মধ্যে রয়েছে তুলা, রেশম, সুপারী ও রাবার।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733800" cy="23526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4724400"/>
            <a:ext cx="9906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7338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458200" y="485525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686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51946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ছক অনুযায়ী  কাজটি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55837"/>
              </p:ext>
            </p:extLst>
          </p:nvPr>
        </p:nvGraphicFramePr>
        <p:xfrm>
          <a:off x="228600" y="3962400"/>
          <a:ext cx="86106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3228996745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073346644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62907698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bn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302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 কাজে ব্যবহার হয়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6032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24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উৎপন্ন হয়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558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0800000" flipV="1">
            <a:off x="25908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208F8-06A9-407A-83DF-363F1A8A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2228"/>
            <a:ext cx="5410200" cy="2841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34375"/>
            <a:ext cx="2667000" cy="1200329"/>
          </a:xfrm>
          <a:prstGeom prst="rect">
            <a:avLst/>
          </a:prstGeom>
          <a:solidFill>
            <a:srgbClr val="00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7620000" cy="1077218"/>
          </a:xfrm>
          <a:prstGeom prst="rect">
            <a:avLst/>
          </a:prstGeom>
          <a:solidFill>
            <a:srgbClr val="66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34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5146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9D40D-408F-4F35-BA13-B57422C0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676400"/>
            <a:ext cx="6095999" cy="2968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276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 পূরণ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09550"/>
            <a:ext cx="4191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04950"/>
            <a:ext cx="8610600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পাট হলো আমাদের প্রধান----------------------------- ফসল।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------------------------ জেলায় তামাকের চাষ বেশি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তামাক চাষকে--------------------------- করা হচ্ছে।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বর্তমানে ----------------------ও পঞ্চগড় জেলাতে ও চা চাষ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524000"/>
            <a:ext cx="2209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144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429000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নিরুৎসাহিত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4958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3622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686800" cy="64198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4800600"/>
            <a:ext cx="8915400" cy="1569660"/>
          </a:xfrm>
          <a:prstGeom prst="rect">
            <a:avLst/>
          </a:prstGeom>
          <a:solidFill>
            <a:srgbClr val="92D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7432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04800" y="0"/>
            <a:ext cx="8534400" cy="1237005"/>
          </a:xfrm>
          <a:prstGeom prst="downArrow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কী দেখতে পাচ্ছি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9150"/>
            <a:ext cx="4191000" cy="436245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9150"/>
            <a:ext cx="4267200" cy="443865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5562600"/>
            <a:ext cx="2037480" cy="6228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পাট ক্ষেত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486400"/>
            <a:ext cx="1656480" cy="6228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 বাগান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819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28600" y="152400"/>
            <a:ext cx="8686800" cy="684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8600" y="914400"/>
            <a:ext cx="8610600" cy="622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চা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4844"/>
            <a:ext cx="2819400" cy="4514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22658"/>
            <a:ext cx="2895600" cy="4583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2658"/>
            <a:ext cx="3048000" cy="4583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 rot="10800000" flipV="1">
            <a:off x="32766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b="7172"/>
          <a:stretch>
            <a:fillRect/>
          </a:stretch>
        </p:blipFill>
        <p:spPr>
          <a:xfrm>
            <a:off x="152400" y="0"/>
            <a:ext cx="3897968" cy="6096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386298"/>
            <a:ext cx="243840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 ভারতের পরে বাংলাদেশেই সবচেয়ে বেশি পাট উৎপন্ন হয়। তবে ময়মনসিংহ, ফরিদপুর,কুমিল্লা,পাবনা,কুষ্টিয়া, যশোর ও নওগাঁ জেলায় বেশি পাট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457260"/>
            <a:ext cx="1905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993957" y="1066860"/>
            <a:ext cx="1921443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028857" y="1676460"/>
            <a:ext cx="1886543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028857" y="2259665"/>
            <a:ext cx="1905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পাবনা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021100" y="2755612"/>
            <a:ext cx="1905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045163" y="3363642"/>
            <a:ext cx="1905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যশোর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7432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5" y="112068"/>
            <a:ext cx="8763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সোনালী আঁশ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9" y="990600"/>
            <a:ext cx="4419600" cy="4495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986213" cy="4495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845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পাটকে সোনালী আঁশ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4384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0261"/>
            <a:ext cx="86868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পাট দিয়ে কী কী তৈরী করা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27412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2672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686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 দিয়ে রশি ও চটের থলে তৈরী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3622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2" y="228600"/>
            <a:ext cx="4114800" cy="481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10309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499" y="5106739"/>
            <a:ext cx="91440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হপাট একটি তন্তু বা আঁশ, যা দিয়ে দড়ি,ব্যাগ, কাপড় তৈরিতে ব্যবহার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19399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5181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KIL\Documents\b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5181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534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পাটের খ্যাতি বিশ্ব জুড়ে, তাই পাট ও পাটজাত দ্রব্য রপ্তানী করে প্রচুর বৈদেশিক মুদ্রা অর্জন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09800" y="6488668"/>
            <a:ext cx="3886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aziburrahman6231@gmail.com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521</Words>
  <Application>Microsoft Office PowerPoint</Application>
  <PresentationFormat>On-screen Show (4:3)</PresentationFormat>
  <Paragraphs>105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User</cp:lastModifiedBy>
  <cp:revision>35</cp:revision>
  <dcterms:created xsi:type="dcterms:W3CDTF">2006-08-16T00:00:00Z</dcterms:created>
  <dcterms:modified xsi:type="dcterms:W3CDTF">2020-03-11T06:13:38Z</dcterms:modified>
</cp:coreProperties>
</file>