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61" r:id="rId5"/>
    <p:sldId id="259" r:id="rId6"/>
    <p:sldId id="263" r:id="rId7"/>
    <p:sldId id="264" r:id="rId8"/>
    <p:sldId id="258" r:id="rId9"/>
    <p:sldId id="265" r:id="rId10"/>
    <p:sldId id="266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5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7461E-0130-422A-BD2E-1BC38E50736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0CE71-DD36-43A1-BCFE-49F78A0EC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6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CE71-DD36-43A1-BCFE-49F78A0ECB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2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2755-82C5-40B2-9BC4-8C2E1D7FDD28}" type="datetime1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6A79-E279-433F-B5CE-E344EBBE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0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76A-9B18-407F-AC11-0C9FFB48335B}" type="datetime1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6A79-E279-433F-B5CE-E344EBBE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5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95FE-909A-4510-8213-AAB9C769E2A9}" type="datetime1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6A79-E279-433F-B5CE-E344EBBE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5388-8C31-4BA4-8051-F3DCABD8DD16}" type="datetime1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6A79-E279-433F-B5CE-E344EBBE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7046-3C30-44EB-93FD-6A0E83A1A2AF}" type="datetime1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6A79-E279-433F-B5CE-E344EBBE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7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2EF8-DF46-4538-98F3-1AFD760DFA9A}" type="datetime1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6A79-E279-433F-B5CE-E344EBBE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1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1B6D-7073-4F44-9CE1-E54F1B21999D}" type="datetime1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6A79-E279-433F-B5CE-E344EBBE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7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7117-9F99-49A4-8CC3-4092A50EE562}" type="datetime1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6A79-E279-433F-B5CE-E344EBBE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1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5C9E-8C9E-4661-AEA3-DA83F27CC6AD}" type="datetime1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6A79-E279-433F-B5CE-E344EBBE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7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BE10-26A5-4FF3-99BF-73FF43B679A9}" type="datetime1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6A79-E279-433F-B5CE-E344EBBE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8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63E3-B94A-4FD2-BDFB-860711A7FC57}" type="datetime1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6A79-E279-433F-B5CE-E344EBBE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9A79C-66C6-4BF9-946E-B9273A415098}" type="datetime1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C6A79-E279-433F-B5CE-E344EBBE0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6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5CA3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9707" y="785611"/>
            <a:ext cx="9040969" cy="117197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4873" y="5576552"/>
            <a:ext cx="4647127" cy="83712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48" y="1828800"/>
            <a:ext cx="4814552" cy="374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6FF3-F9C9-454D-8C33-2511ED3CA030}" type="datetime1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2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10" y="347730"/>
            <a:ext cx="11848563" cy="276895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 উৎপাদন মাটির বৈশিষ্ট্যের উপর পুরোপুরি নির্ভরশীল।মাটিই হচ্ছে পানি ও পুষ্টির প্রাকৃতিক উৎস। সব মাটিতে সব ফসল জন্মায় না।যেমনঃধানগাছ কাদামাটি বা কাদা দোআঁশ মাটি পছন্দ করে।অপরদিকে বাদাম বেলে বা বেলে-দোআঁশ মাটি পছন্দ করে। বাংলাদেশের অধিকাংশ মাটিই নরম,হালকা,ধুলিময় ও কর্ষনযোগ্য। 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2" y="3116688"/>
            <a:ext cx="5436293" cy="2910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9" y="3116687"/>
            <a:ext cx="5576551" cy="2910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532586" y="6130344"/>
            <a:ext cx="2550017" cy="59242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11035" y="6130344"/>
            <a:ext cx="2550017" cy="59242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চাষ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F478-9E89-4122-9768-2A72058C278B}" type="datetime1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39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3656"/>
            <a:ext cx="4365939" cy="290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39" y="3013656"/>
            <a:ext cx="4378309" cy="290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154546"/>
            <a:ext cx="12192000" cy="2562896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কংকর ও বেলেমাটি ছাড়া সব মাটিই ধান চাষের উপযোগী।প্রকারভেদে উঁচু,মাঝারি,নিচু সব ধরনের জমিতেই ধানের চাষ করা যায়।মাটিতে জৈব পদার্থ কম হলে কমপোস্ট ব্যবহার করে এর মাত্রা বাড়ানো যায়।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07" y="3013656"/>
            <a:ext cx="3324293" cy="290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756079" y="5921120"/>
            <a:ext cx="2884867" cy="672863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চাষ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47031" y="6040192"/>
            <a:ext cx="2408349" cy="55379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কম্পোস্ট সার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BBD7-4C03-4962-BC88-145A437E2349}" type="datetime1">
              <a:rPr lang="en-US" smtClean="0"/>
              <a:t>3/16/2020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2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6535" y="875763"/>
            <a:ext cx="5138671" cy="965916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 প্রশ্ন 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2124" y="2910625"/>
            <a:ext cx="11281893" cy="249850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১।মাটি বলতে কি বুঝ?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২।ধানগাছ কোন মাটিকে পছন্দ করে? 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৩।ফসল উৎপাদন কিসের উপর নির্ভরশীল?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31B6-5536-43FF-B495-8300402EB97A}" type="datetime1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15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9" y="2266682"/>
            <a:ext cx="7057622" cy="369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21" y="2268475"/>
            <a:ext cx="4825603" cy="369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41669" y="115910"/>
            <a:ext cx="11797046" cy="1867436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ব্রক্ষ্মপুত্র, যমুনা,মেঘনা প্রভৃতি নদ-নদীর পলিবাহিত উর্বর সমতল ভুমিতে পাট ভালো জন্মে।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 ও বেলে দোআঁশ মাটিতেও পাট ভালো জন্মে।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9555" y="6065949"/>
            <a:ext cx="3400022" cy="618186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 চাষ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15111" y="6065949"/>
            <a:ext cx="3400022" cy="618186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পলিমাটি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0ED0-06C2-492D-8EBA-A8929C841D91}" type="datetime1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0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" y="2369714"/>
            <a:ext cx="6478074" cy="3575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15909" y="154545"/>
            <a:ext cx="11951595" cy="1957589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উঁচু ও মাঝারি উঁচু জমি গম চাষের জন্য উপযোগী। দোআঁশ বা বেলে দোআঁশ মাটি গম চাষের জন্য ভালো।বাংলাদেশের উত্তরাঞ্চলের জেলাগুলোতে গমের চাষ ভালো হয়।এছাড়া ঢাকা,কুমিল্লা,টাঙ্গাইল, ফরিদপুরেও গমের আবাদ হয়।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3" y="2369714"/>
            <a:ext cx="5473521" cy="358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030310" y="6078828"/>
            <a:ext cx="2859110" cy="618186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গমের চাষ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37173" y="6078828"/>
            <a:ext cx="3477296" cy="618186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 দোআঁশ মাটি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FF92-7874-488C-9390-0FC2EDF6EF46}" type="datetime1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2" y="2249000"/>
            <a:ext cx="6194739" cy="3868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90152"/>
            <a:ext cx="12054625" cy="198334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উঁচু ও মাঝারি জমিতে দোআঁশ বেলে দোআঁশ এঁটেল এবং পলি দোআঁশ মাটিতে ডাল জাতীয় ফসল জন্মে। বিনা চাষে ডাল ফসল আবাদের জন্য নিচু ও মাঝারি জমি জমি নির্বাচন করতে হবে।শুষ্ক ও ঠান্ডা আবহাওয়া ডাল চাষের জন্য উপযোগী।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3493" y="6117336"/>
            <a:ext cx="2756079" cy="59255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মসুর ডাল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70631" y="6117335"/>
            <a:ext cx="2756079" cy="59255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খেসারি ডাল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3" y="2249001"/>
            <a:ext cx="5576552" cy="376543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2A39-6BF6-49BD-9A6A-10A059643772}" type="datetime1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47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2" y="2133858"/>
            <a:ext cx="5576552" cy="3601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2150772"/>
            <a:ext cx="5950040" cy="358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93183" y="231820"/>
            <a:ext cx="11655380" cy="173864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 ও বেলে দোআঁশ মাটি আলু ও টমেটো চাষের বেশ উপযোগী।আলুর জন্য বায়ু চলাচল করতে পারে এরুপ নরম ও ঝুরঝুরে মাটি দরকার।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0924" y="5915424"/>
            <a:ext cx="1751527" cy="627043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49296" y="5829687"/>
            <a:ext cx="1751527" cy="627043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টমেটো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F4BE-2472-4C85-A3BB-C49E7A22DD6A}" type="datetime1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1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027" y="4048177"/>
            <a:ext cx="3888241" cy="2036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9" y="4048177"/>
            <a:ext cx="4281628" cy="2019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46" y="4031399"/>
            <a:ext cx="3480621" cy="2019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96" y="1253342"/>
            <a:ext cx="3767575" cy="1807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71" y="1377167"/>
            <a:ext cx="3869596" cy="168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9" y="1377167"/>
            <a:ext cx="4031659" cy="168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90152"/>
            <a:ext cx="12192000" cy="105606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 ফসল উৎপাদনের আদর্শ মাটি।নিচে বৃষ্টি ও সেচ নির্ভর ফসলের নাম দেয়া হলো।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3219718"/>
            <a:ext cx="1532586" cy="540913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9190" y="3219718"/>
            <a:ext cx="1532586" cy="540913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639" y="3184750"/>
            <a:ext cx="1719834" cy="540913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সরিষা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52282" y="6084740"/>
            <a:ext cx="1262129" cy="560759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মুলা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9190" y="6091906"/>
            <a:ext cx="1262129" cy="560759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666098" y="6099072"/>
            <a:ext cx="1262129" cy="560759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তরমুজ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B763-469F-4259-87B6-85E68A4FA362}" type="datetime1">
              <a:rPr lang="en-US" smtClean="0"/>
              <a:t>3/16/2020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2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7752" y="708338"/>
            <a:ext cx="3515933" cy="106894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700" y="2434107"/>
            <a:ext cx="11590986" cy="314244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১।কোন কোন মাটিতে সব ধরনের শাকসবজি ভালো জন্মে? 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</a:rPr>
              <a:t>২।মাটির গঠন ও বৈশিষ্ট্য অনুযায়ী কৃষি পরিবেশ অঙচলকে কয় ভাগে ভাগ করা যায় ও কী কী? ৩।বিনা চাষে ডাল আবাদের জন্য কোন জমি নির্বাচন করতে হবে?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700" y="2586507"/>
            <a:ext cx="11743386" cy="314244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১।কোন কোন মাটিতে সব ধরনের শাকসবজি ভালো জন্মে?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২।মাটির গঠন ও বৈশিষ্ট্য অনুযায়ী কৃষি পরিবেশ অঞ্চলকে কয় ভাগে ভাগ করা যায় ও কী কী? 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৩।বিনা চাষে ডাল আবাদের জন্য কোন জমি নির্বাচন করতে হবে?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311" y="226386"/>
            <a:ext cx="2619375" cy="2207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A441-44E3-43E4-88FB-BD452E98A1F7}" type="datetime1">
              <a:rPr lang="en-US" smtClean="0"/>
              <a:t>3/16/2020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2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3206" y="682580"/>
            <a:ext cx="3876540" cy="965916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789" y="2704563"/>
            <a:ext cx="11912957" cy="1957589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দলীয়ভাবে মাটি উপযোগী ফসলগুলোর তালিকা তৈরি করে পোস্টার কাগজে লিখে শ্রেনিতে উপস্থাপন কর।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23904"/>
            <a:ext cx="2682696" cy="2287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E5B6-D7B1-4D5F-A4BC-68702014B597}" type="datetime1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6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27" y="315849"/>
            <a:ext cx="2327770" cy="2691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28789" y="3477296"/>
            <a:ext cx="6117465" cy="3271234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কাশেম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লাকেশ্বর দাখিল মাদ্রাসা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 সুনামগঞ্জ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মোবাইলঃ০১৭৮৬৪৯৮৯২২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90952" y="2923504"/>
            <a:ext cx="5537916" cy="3825026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১০ম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পরিচ্ছেদ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/০৩/২০২০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63" y="399379"/>
            <a:ext cx="2158419" cy="2524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A7E2-EE44-4948-AF81-EF3C0240F7CB}" type="datetime1">
              <a:rPr lang="en-US" smtClean="0"/>
              <a:t>3/16/2020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08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4569" y="785611"/>
            <a:ext cx="3657600" cy="1081826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093" y="2627291"/>
            <a:ext cx="11230377" cy="2446986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১।বরেন্দ্র অঞ্চলের ভুমির প্রধান বৈশিষ্ট্যগুলো কি কি?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২।রবি মৌসুমে কোন কোন ফসল চাষ করা হয়?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৩।বাংলাদেশের কোন অঞ্চলে গমের চাষ করা হয় না?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338807"/>
            <a:ext cx="2555518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108-50C7-4749-A400-3A0101CE6B8F}" type="datetime1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3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9115" y="515155"/>
            <a:ext cx="3567448" cy="875763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153" y="2369713"/>
            <a:ext cx="11977352" cy="2575774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তোমাদের গ্রামের মাটির প্রকৃতি ও বৈশিষ্ট্য বিশ্লেষন করে মাটির প্রকার উল্লেখ করে এ সম্পর্কে কমপক্ষে ১০টি বাক্য খাতায় লিখে আনবে।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237" y="318215"/>
            <a:ext cx="2933700" cy="2051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318216"/>
            <a:ext cx="2592276" cy="2167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C4DF-029E-4C0B-8052-91BC5C002B9B}" type="datetime1">
              <a:rPr lang="en-US" smtClean="0"/>
              <a:t>3/16/2020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310" y="502276"/>
            <a:ext cx="9749307" cy="112046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ক্লাশরুমে অংশগ্রহন করার জন্য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6248" y="5576552"/>
            <a:ext cx="3400022" cy="10174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5" y="1631696"/>
            <a:ext cx="9002332" cy="3732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A09F-9E04-40BC-A835-EA6EEE9F22D7}" type="datetime1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0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099"/>
            <a:ext cx="5872766" cy="4893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498501" y="193184"/>
            <a:ext cx="6581105" cy="759854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ভাল করে লক্ষ্য করি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53071"/>
            <a:ext cx="5743977" cy="56667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66" y="1159100"/>
            <a:ext cx="6220496" cy="4893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877318" y="6143223"/>
            <a:ext cx="2871989" cy="60530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চাষ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445B-DFA8-49A1-927A-16226C275040}" type="datetime1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0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642"/>
            <a:ext cx="6220496" cy="5125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16676" y="90152"/>
            <a:ext cx="7843234" cy="643944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6181859"/>
            <a:ext cx="6220495" cy="67614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 মাটি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35" y="888642"/>
            <a:ext cx="5706750" cy="5125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559899" y="6181859"/>
            <a:ext cx="2987898" cy="56667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 ক্ষেত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EE1-E2D5-4D87-9364-80B2ED7855E4}" type="datetime1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0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1977" y="115910"/>
            <a:ext cx="9556124" cy="734096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দেখতে পাচ্ছ?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910" y="5885645"/>
            <a:ext cx="3760631" cy="74697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635617"/>
            <a:ext cx="3760631" cy="4134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32" y="1635617"/>
            <a:ext cx="3734873" cy="4134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45" y="1635617"/>
            <a:ext cx="4387404" cy="41341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24270" y="6001555"/>
            <a:ext cx="2807595" cy="74697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91092" y="5885645"/>
            <a:ext cx="2807595" cy="74697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 ক্ষেত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483-25AE-49B7-AC45-B6A2BEF710DF}" type="datetime1">
              <a:rPr lang="en-US" smtClean="0"/>
              <a:t>3/16/2020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880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4" y="1622738"/>
            <a:ext cx="3504462" cy="4224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15" y="1622738"/>
            <a:ext cx="3940934" cy="4224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18" y="1622738"/>
            <a:ext cx="3980222" cy="4224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326524" y="167425"/>
            <a:ext cx="9478851" cy="86288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 করে লক্ষ্য করি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003" y="5975797"/>
            <a:ext cx="2627290" cy="6310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দোআঁশ মাটি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8186" y="6014432"/>
            <a:ext cx="3273380" cy="6310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 দোআঁশ মাটি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827384" y="5995111"/>
            <a:ext cx="2627290" cy="6310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মসুর ডাল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4E44-5966-424A-A87A-1BD9115A5FE8}" type="datetime1">
              <a:rPr lang="en-US" smtClean="0"/>
              <a:t>3/16/2020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16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5324" y="618186"/>
            <a:ext cx="4262907" cy="978794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5324" y="2240924"/>
            <a:ext cx="4456090" cy="759853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5932" y="3567448"/>
            <a:ext cx="4095482" cy="82424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 নির্বাচন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231" y="4275786"/>
            <a:ext cx="4413765" cy="2418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4153500"/>
            <a:ext cx="4799191" cy="2540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A0CB-7552-4DF6-A38F-A009B9AC4FFA}" type="datetime1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45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8051" y="321972"/>
            <a:ext cx="3528811" cy="78561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3182" y="1944710"/>
            <a:ext cx="5203065" cy="68258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অধ্যায় পাঠ শেষে ছাত্রছাত্রীরা-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182" y="2781837"/>
            <a:ext cx="11861443" cy="248562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ও পরিবেশের বৈশিষ্ট্য অনুযায়ী ফসল নির্বাচন করতে পারবে;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প্রকারভেদ সম্পর্কে ব্যাখ্যা করতে পারবে;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মৃত্তিকাভিত্তিক পরিবেশ অঞ্চলের বৈশিষ্ট্য সম্পর্কে বর্ননা করতে পারবে;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9F0D-310F-4D27-911E-5B77D47BA0A2}" type="datetime1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18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1668"/>
            <a:ext cx="12192000" cy="213051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মাটিঃ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মাটি বলতে তাকেই বুঝায় যেখানে ফসল জন্মায়, বন সৃষ্টি হয় আর গবাদি পশু বিচরন করে। কৃষকের কথায় ভূ-ত্বকের গভীরে যতটুকু লাঙ্গলের ফলা পৌঁছে, যা ফসল উৎপাদনের উপযোগী তাই মাটি। অর্থাৎ ভূ-পৃষ্ঠের ১৫-১৮ সেমি গভীর স্তরকে মাটি বলা  হয়।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2505074"/>
            <a:ext cx="3721555" cy="3547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30" y="2505074"/>
            <a:ext cx="3836461" cy="3547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898" y="2505074"/>
            <a:ext cx="4019211" cy="3495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63639" y="6233375"/>
            <a:ext cx="2550017" cy="62462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 মাটি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6517" y="6233375"/>
            <a:ext cx="2550017" cy="47343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09395" y="6233375"/>
            <a:ext cx="2550017" cy="47343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পলিমাটি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4310-ECB3-4AFB-9C25-DC2CD942D2B1}" type="datetime1">
              <a:rPr lang="en-US" smtClean="0"/>
              <a:t>3/16/2020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আবুল কাশেম সহকারী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6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847</Words>
  <Application>Microsoft Office PowerPoint</Application>
  <PresentationFormat>Widescreen</PresentationFormat>
  <Paragraphs>129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33</cp:revision>
  <dcterms:created xsi:type="dcterms:W3CDTF">2020-03-15T07:10:29Z</dcterms:created>
  <dcterms:modified xsi:type="dcterms:W3CDTF">2020-03-16T06:49:55Z</dcterms:modified>
</cp:coreProperties>
</file>