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70" r:id="rId9"/>
    <p:sldId id="266" r:id="rId10"/>
    <p:sldId id="269" r:id="rId11"/>
    <p:sldId id="268" r:id="rId12"/>
    <p:sldId id="267" r:id="rId13"/>
    <p:sldId id="272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58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94346-0C3B-4AA7-B573-6489961B4DC9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52B6-3C5D-42CD-8D9C-445A6B53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052B6-3C5D-42CD-8D9C-445A6B53DC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8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1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7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3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C7CAE-4926-41A7-A1A3-E37C337CB94C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4E75-0409-44E8-A136-DB9D6F59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6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45CEF-6897-4245-9735-B7CED3225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128"/>
          <a:stretch/>
        </p:blipFill>
        <p:spPr>
          <a:xfrm>
            <a:off x="56272" y="3625952"/>
            <a:ext cx="9031458" cy="3214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745FF5-AF37-46B1-905F-013FC6E0228C}"/>
              </a:ext>
            </a:extLst>
          </p:cNvPr>
          <p:cNvSpPr/>
          <p:nvPr/>
        </p:nvSpPr>
        <p:spPr>
          <a:xfrm>
            <a:off x="2944299" y="990600"/>
            <a:ext cx="3581430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56270" y="0"/>
            <a:ext cx="9186204" cy="684067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222D0-07A0-4716-B8F2-77642A3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1" y="1896132"/>
            <a:ext cx="4360985" cy="431124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C4B0B4-9A9A-480A-9804-3362FCC8F451}"/>
              </a:ext>
            </a:extLst>
          </p:cNvPr>
          <p:cNvSpPr txBox="1"/>
          <p:nvPr/>
        </p:nvSpPr>
        <p:spPr>
          <a:xfrm>
            <a:off x="807035" y="1000762"/>
            <a:ext cx="81503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 হালকা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হালকা ধূসর রঙের হয়।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57E25-ED04-4C20-B2AB-7C12DECD263A}"/>
              </a:ext>
            </a:extLst>
          </p:cNvPr>
          <p:cNvSpPr txBox="1"/>
          <p:nvPr/>
        </p:nvSpPr>
        <p:spPr>
          <a:xfrm>
            <a:off x="4391558" y="3172731"/>
            <a:ext cx="46680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মাটির কণা গুলো এঁটেল ও </a:t>
            </a: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মাটির কণার চেয়ে বড়।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968A3-F7C7-4568-9E41-9A561CA3FC7F}"/>
              </a:ext>
            </a:extLst>
          </p:cNvPr>
          <p:cNvSpPr txBox="1"/>
          <p:nvPr/>
        </p:nvSpPr>
        <p:spPr>
          <a:xfrm>
            <a:off x="4103723" y="5517470"/>
            <a:ext cx="418215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মাটি শুকনা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50622-32EA-4B18-9F6C-4BB14675D4AC}"/>
              </a:ext>
            </a:extLst>
          </p:cNvPr>
          <p:cNvSpPr/>
          <p:nvPr/>
        </p:nvSpPr>
        <p:spPr>
          <a:xfrm>
            <a:off x="3426160" y="179157"/>
            <a:ext cx="2066591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72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1282A-1B2A-4618-84A9-66CBC78C4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24038"/>
          <a:stretch/>
        </p:blipFill>
        <p:spPr>
          <a:xfrm>
            <a:off x="342845" y="973253"/>
            <a:ext cx="3829228" cy="3388337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A872A2-D295-4E9C-9BFE-525D7EC69572}"/>
              </a:ext>
            </a:extLst>
          </p:cNvPr>
          <p:cNvSpPr/>
          <p:nvPr/>
        </p:nvSpPr>
        <p:spPr>
          <a:xfrm>
            <a:off x="1302803" y="5240910"/>
            <a:ext cx="628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কাদা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হিউমাস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644BA-6125-4214-8EC7-A009FA2BBB19}"/>
              </a:ext>
            </a:extLst>
          </p:cNvPr>
          <p:cNvSpPr/>
          <p:nvPr/>
        </p:nvSpPr>
        <p:spPr>
          <a:xfrm>
            <a:off x="4444580" y="2117921"/>
            <a:ext cx="3871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C40532-6EE1-47A6-83B2-5CE382CC0082}"/>
              </a:ext>
            </a:extLst>
          </p:cNvPr>
          <p:cNvSpPr/>
          <p:nvPr/>
        </p:nvSpPr>
        <p:spPr>
          <a:xfrm>
            <a:off x="1776202" y="4572847"/>
            <a:ext cx="5591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DDF231-0D6C-4CCF-B92D-FF08A97D9AC4}"/>
              </a:ext>
            </a:extLst>
          </p:cNvPr>
          <p:cNvSpPr/>
          <p:nvPr/>
        </p:nvSpPr>
        <p:spPr>
          <a:xfrm>
            <a:off x="1748329" y="5884747"/>
            <a:ext cx="563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কণাগুলো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600" b="1" spc="-15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C95E1F-CA05-40F1-9095-E0E957F3A84E}"/>
              </a:ext>
            </a:extLst>
          </p:cNvPr>
          <p:cNvSpPr/>
          <p:nvPr/>
        </p:nvSpPr>
        <p:spPr>
          <a:xfrm>
            <a:off x="3344741" y="89424"/>
            <a:ext cx="245451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44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E8AC4-9A57-4C7B-8754-12B8446D7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2350" r="40001"/>
          <a:stretch/>
        </p:blipFill>
        <p:spPr>
          <a:xfrm>
            <a:off x="182882" y="792287"/>
            <a:ext cx="4557931" cy="59742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B9B18-B401-4A7E-A715-35D897943FC8}"/>
              </a:ext>
            </a:extLst>
          </p:cNvPr>
          <p:cNvSpPr txBox="1"/>
          <p:nvPr/>
        </p:nvSpPr>
        <p:spPr>
          <a:xfrm>
            <a:off x="4656405" y="2376269"/>
            <a:ext cx="3875649" cy="1754326"/>
          </a:xfrm>
          <a:prstGeom prst="rect">
            <a:avLst/>
          </a:prstGeom>
          <a:noFill/>
          <a:ln>
            <a:solidFill>
              <a:srgbClr val="FFFBF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defRPr/>
            </a:pPr>
            <a:r>
              <a:rPr lang="en-US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31 ও 32 </a:t>
            </a:r>
            <a:r>
              <a:rPr lang="en-US" sz="3600" b="1" kern="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US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endParaRPr lang="en-US" sz="3600" b="1" kern="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আছে আমরা </a:t>
            </a:r>
            <a:r>
              <a:rPr lang="en-US" sz="3600" b="1" kern="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kern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2B5D52-AB8F-49F9-B932-E646004FB6C5}"/>
              </a:ext>
            </a:extLst>
          </p:cNvPr>
          <p:cNvSpPr/>
          <p:nvPr/>
        </p:nvSpPr>
        <p:spPr>
          <a:xfrm>
            <a:off x="2404827" y="147408"/>
            <a:ext cx="4503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</p:spTree>
    <p:extLst>
      <p:ext uri="{BB962C8B-B14F-4D97-AF65-F5344CB8AC3E}">
        <p14:creationId xmlns:p14="http://schemas.microsoft.com/office/powerpoint/2010/main" val="93168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D86F4-28E3-4622-AA92-32312EB5A89B}"/>
              </a:ext>
            </a:extLst>
          </p:cNvPr>
          <p:cNvSpPr txBox="1"/>
          <p:nvPr/>
        </p:nvSpPr>
        <p:spPr>
          <a:xfrm>
            <a:off x="2029069" y="516427"/>
            <a:ext cx="437173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7BD196-3F6F-4378-9FB0-7378C05341B5}"/>
              </a:ext>
            </a:extLst>
          </p:cNvPr>
          <p:cNvSpPr txBox="1"/>
          <p:nvPr/>
        </p:nvSpPr>
        <p:spPr>
          <a:xfrm>
            <a:off x="621288" y="3136612"/>
            <a:ext cx="790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DA3361-37D7-46D5-B05D-9DF730FE849F}"/>
              </a:ext>
            </a:extLst>
          </p:cNvPr>
          <p:cNvSpPr txBox="1"/>
          <p:nvPr/>
        </p:nvSpPr>
        <p:spPr>
          <a:xfrm>
            <a:off x="524475" y="4128379"/>
            <a:ext cx="790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286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7CCD8-F411-4851-AE82-2315260566A5}"/>
              </a:ext>
            </a:extLst>
          </p:cNvPr>
          <p:cNvSpPr txBox="1"/>
          <p:nvPr/>
        </p:nvSpPr>
        <p:spPr>
          <a:xfrm>
            <a:off x="215634" y="2724838"/>
            <a:ext cx="722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1)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লেখ।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C9090F-E8B0-46AC-8A0A-8DB5DD1C2D67}"/>
              </a:ext>
            </a:extLst>
          </p:cNvPr>
          <p:cNvSpPr/>
          <p:nvPr/>
        </p:nvSpPr>
        <p:spPr>
          <a:xfrm>
            <a:off x="84406" y="3717663"/>
            <a:ext cx="878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2)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মাটি ও দোআঁশ মাটির পার্থক্য লেখ।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79F78-6F26-446A-95E9-F684A082B06E}"/>
              </a:ext>
            </a:extLst>
          </p:cNvPr>
          <p:cNvSpPr txBox="1"/>
          <p:nvPr/>
        </p:nvSpPr>
        <p:spPr>
          <a:xfrm>
            <a:off x="2029069" y="516427"/>
            <a:ext cx="4892236" cy="10156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E809C-3D9C-4B48-8AFD-A984E6DA0F6C}"/>
              </a:ext>
            </a:extLst>
          </p:cNvPr>
          <p:cNvGrpSpPr/>
          <p:nvPr/>
        </p:nvGrpSpPr>
        <p:grpSpPr>
          <a:xfrm>
            <a:off x="441539" y="1927887"/>
            <a:ext cx="8140034" cy="3416320"/>
            <a:chOff x="1150257" y="3139650"/>
            <a:chExt cx="6629400" cy="38046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DE8139-EC20-4FCD-904B-D4619282C18D}"/>
                </a:ext>
              </a:extLst>
            </p:cNvPr>
            <p:cNvSpPr txBox="1"/>
            <p:nvPr/>
          </p:nvSpPr>
          <p:spPr>
            <a:xfrm>
              <a:off x="1150257" y="3139650"/>
              <a:ext cx="6629400" cy="38046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C5CB8C5-7287-4545-A5A1-F3F97F6AA70F}"/>
                </a:ext>
              </a:extLst>
            </p:cNvPr>
            <p:cNvCxnSpPr/>
            <p:nvPr/>
          </p:nvCxnSpPr>
          <p:spPr>
            <a:xfrm>
              <a:off x="1150257" y="3867550"/>
              <a:ext cx="66294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0647D-C72C-41AB-AFA3-8EF6ACE6D926}"/>
                </a:ext>
              </a:extLst>
            </p:cNvPr>
            <p:cNvCxnSpPr>
              <a:cxnSpLocks/>
            </p:cNvCxnSpPr>
            <p:nvPr/>
          </p:nvCxnSpPr>
          <p:spPr>
            <a:xfrm>
              <a:off x="5330852" y="3139650"/>
              <a:ext cx="0" cy="38046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BABBC8-1DCC-4B8F-B86A-BF439FD8977A}"/>
              </a:ext>
            </a:extLst>
          </p:cNvPr>
          <p:cNvSpPr txBox="1"/>
          <p:nvPr/>
        </p:nvSpPr>
        <p:spPr>
          <a:xfrm>
            <a:off x="668076" y="1236237"/>
            <a:ext cx="77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</a:t>
            </a:r>
            <a:r>
              <a:rPr lang="en-US" sz="32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0607FD-6BBE-4FA9-A0F3-53914B34758A}"/>
              </a:ext>
            </a:extLst>
          </p:cNvPr>
          <p:cNvSpPr/>
          <p:nvPr/>
        </p:nvSpPr>
        <p:spPr>
          <a:xfrm>
            <a:off x="1786427" y="1866318"/>
            <a:ext cx="1826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 পাশ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3DF06-ACF0-4090-9348-2A194216D7AB}"/>
              </a:ext>
            </a:extLst>
          </p:cNvPr>
          <p:cNvSpPr/>
          <p:nvPr/>
        </p:nvSpPr>
        <p:spPr>
          <a:xfrm>
            <a:off x="6130109" y="1866317"/>
            <a:ext cx="168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 পাশ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59D93E-F83A-43C3-A6AA-0528345540BD}"/>
              </a:ext>
            </a:extLst>
          </p:cNvPr>
          <p:cNvSpPr/>
          <p:nvPr/>
        </p:nvSpPr>
        <p:spPr>
          <a:xfrm>
            <a:off x="500113" y="2681064"/>
            <a:ext cx="51102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এঁটেল মাটি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মাটির কণা খুব বড়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মাটির কণা বিভিন্ন আকারের হয়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 পানি ধারণ ক্ষমতা সবচেয়ে বেশি</a:t>
            </a: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দোআঁশ মাটি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2A6279-A27B-4042-AA4A-07597C37D978}"/>
              </a:ext>
            </a:extLst>
          </p:cNvPr>
          <p:cNvSpPr/>
          <p:nvPr/>
        </p:nvSpPr>
        <p:spPr>
          <a:xfrm>
            <a:off x="5851930" y="2646411"/>
            <a:ext cx="17347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 মাটি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 মাটি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 মাটি</a:t>
            </a:r>
          </a:p>
          <a:p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F1655-F5A8-4435-BB3F-B6A374F1E6C2}"/>
              </a:ext>
            </a:extLst>
          </p:cNvPr>
          <p:cNvSpPr txBox="1"/>
          <p:nvPr/>
        </p:nvSpPr>
        <p:spPr>
          <a:xfrm>
            <a:off x="3237230" y="265826"/>
            <a:ext cx="2192899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7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C202D-4FD4-47A0-9BE5-D5DA6FB40921}"/>
              </a:ext>
            </a:extLst>
          </p:cNvPr>
          <p:cNvSpPr txBox="1"/>
          <p:nvPr/>
        </p:nvSpPr>
        <p:spPr>
          <a:xfrm>
            <a:off x="239151" y="2712006"/>
            <a:ext cx="8820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উপাদানের নাম লিখ।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27442-8500-4C23-B2FB-1F7B6B0318E3}"/>
              </a:ext>
            </a:extLst>
          </p:cNvPr>
          <p:cNvSpPr txBox="1"/>
          <p:nvPr/>
        </p:nvSpPr>
        <p:spPr>
          <a:xfrm>
            <a:off x="2286000" y="381000"/>
            <a:ext cx="33528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8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739C9-2A97-4D42-B2FE-781C63612EA4}"/>
              </a:ext>
            </a:extLst>
          </p:cNvPr>
          <p:cNvSpPr txBox="1"/>
          <p:nvPr/>
        </p:nvSpPr>
        <p:spPr>
          <a:xfrm>
            <a:off x="2622519" y="2795169"/>
            <a:ext cx="43127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1FC3E-FF58-42D2-9448-E27B96024CD7}"/>
              </a:ext>
            </a:extLst>
          </p:cNvPr>
          <p:cNvSpPr txBox="1"/>
          <p:nvPr/>
        </p:nvSpPr>
        <p:spPr>
          <a:xfrm>
            <a:off x="2646526" y="1225509"/>
            <a:ext cx="390325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BAEF5-6DF9-40FF-BDCA-A810D1BFC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31"/>
          <a:stretch/>
        </p:blipFill>
        <p:spPr>
          <a:xfrm>
            <a:off x="126610" y="4758542"/>
            <a:ext cx="8876715" cy="18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9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0A104-84A9-4724-AB5A-D56419260A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r="15288" b="6162"/>
          <a:stretch/>
        </p:blipFill>
        <p:spPr>
          <a:xfrm>
            <a:off x="253218" y="1136064"/>
            <a:ext cx="2940148" cy="5300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7AACA-6390-4B4C-AE9C-32CAFBE93C16}"/>
              </a:ext>
            </a:extLst>
          </p:cNvPr>
          <p:cNvSpPr txBox="1"/>
          <p:nvPr/>
        </p:nvSpPr>
        <p:spPr>
          <a:xfrm>
            <a:off x="2658794" y="1136065"/>
            <a:ext cx="6231988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bn-IN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আবদুর রহিম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রূপকানিয়া মডেল সরকারি </a:t>
            </a:r>
            <a:endParaRPr lang="en-US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 </a:t>
            </a:r>
          </a:p>
          <a:p>
            <a:pPr algn="ctr"/>
            <a:r>
              <a:rPr lang="bn-IN" sz="4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 </a:t>
            </a:r>
          </a:p>
        </p:txBody>
      </p:sp>
    </p:spTree>
    <p:extLst>
      <p:ext uri="{BB962C8B-B14F-4D97-AF65-F5344CB8AC3E}">
        <p14:creationId xmlns:p14="http://schemas.microsoft.com/office/powerpoint/2010/main" val="294118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E62FC-4D3E-4E3E-84C9-D2FFF304D473}"/>
              </a:ext>
            </a:extLst>
          </p:cNvPr>
          <p:cNvSpPr txBox="1"/>
          <p:nvPr/>
        </p:nvSpPr>
        <p:spPr>
          <a:xfrm>
            <a:off x="3656344" y="70726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0"/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3024F-4B0F-4DD2-9332-D4088C112577}"/>
              </a:ext>
            </a:extLst>
          </p:cNvPr>
          <p:cNvSpPr txBox="1"/>
          <p:nvPr/>
        </p:nvSpPr>
        <p:spPr>
          <a:xfrm>
            <a:off x="3520622" y="2572657"/>
            <a:ext cx="530678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শ্রেণি - তৃতীয়</a:t>
            </a:r>
          </a:p>
          <a:p>
            <a:pPr algn="ctr"/>
            <a:r>
              <a:rPr lang="en-US" sz="48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বিষয়-প্রাথমিক বিজ্ঞান</a:t>
            </a:r>
          </a:p>
          <a:p>
            <a:pPr algn="ctr"/>
            <a:r>
              <a:rPr lang="en-US" sz="48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অধ্যায়: 5(মাটি)</a:t>
            </a:r>
          </a:p>
          <a:p>
            <a:pPr algn="ctr"/>
            <a:r>
              <a:rPr lang="en-US" sz="48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পাঠ-বিভিন্ন ধরনের মাটি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C2CBF-8194-468E-AC76-6FF6AB1E0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1478576"/>
            <a:ext cx="3672114" cy="43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06F26-C49B-4990-A510-32FEA565CA1C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"/>
          <a:stretch/>
        </p:blipFill>
        <p:spPr>
          <a:xfrm>
            <a:off x="298643" y="1738923"/>
            <a:ext cx="3931920" cy="3017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15C45A-0F97-4164-A12C-9150B9B65A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2" y="1784643"/>
            <a:ext cx="3931920" cy="30175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63F6FE-C99B-4A5F-BA22-63B5E48DDEF2}"/>
              </a:ext>
            </a:extLst>
          </p:cNvPr>
          <p:cNvSpPr/>
          <p:nvPr/>
        </p:nvSpPr>
        <p:spPr>
          <a:xfrm>
            <a:off x="2069414" y="428899"/>
            <a:ext cx="500517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sz="2000" b="1" dirty="0">
              <a:ln w="1143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8B32C-05D6-4F43-B49A-431FD09CFBC5}"/>
              </a:ext>
            </a:extLst>
          </p:cNvPr>
          <p:cNvSpPr txBox="1"/>
          <p:nvPr/>
        </p:nvSpPr>
        <p:spPr>
          <a:xfrm>
            <a:off x="226122" y="5075211"/>
            <a:ext cx="85066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-150" dirty="0">
                <a:ln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কি বুঝতে পেরেছো আজ আমরা কি নিয়ে আলোচনা করবো?</a:t>
            </a:r>
          </a:p>
        </p:txBody>
      </p:sp>
    </p:spTree>
    <p:extLst>
      <p:ext uri="{BB962C8B-B14F-4D97-AF65-F5344CB8AC3E}">
        <p14:creationId xmlns:p14="http://schemas.microsoft.com/office/powerpoint/2010/main" val="16628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89BB0-6492-4BF5-9A2A-72D12022B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7"/>
          <a:stretch/>
        </p:blipFill>
        <p:spPr>
          <a:xfrm>
            <a:off x="259918" y="91439"/>
            <a:ext cx="8624164" cy="6288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2D2FB7-865F-491A-9E1C-C3B6243F6F92}"/>
              </a:ext>
            </a:extLst>
          </p:cNvPr>
          <p:cNvSpPr/>
          <p:nvPr/>
        </p:nvSpPr>
        <p:spPr>
          <a:xfrm>
            <a:off x="1129100" y="3028437"/>
            <a:ext cx="660444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spc="-150" dirty="0">
                <a:ln/>
                <a:latin typeface="NikoshBAN" pitchFamily="2" charset="0"/>
                <a:cs typeface="NikoshBAN" pitchFamily="2" charset="0"/>
              </a:rPr>
              <a:t>বিভিন্ন ধরনের মাটি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C6FFE-BB13-4783-A297-5115AD70CA42}"/>
              </a:ext>
            </a:extLst>
          </p:cNvPr>
          <p:cNvSpPr/>
          <p:nvPr/>
        </p:nvSpPr>
        <p:spPr>
          <a:xfrm>
            <a:off x="3014910" y="1864908"/>
            <a:ext cx="28328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শিরোনাম</a:t>
            </a:r>
            <a:r>
              <a:rPr lang="en-US" sz="6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ebdings"/>
              </a:rPr>
              <a:t>:</a:t>
            </a:r>
            <a:endParaRPr lang="en-US" sz="66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65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78C7F-C4D1-423C-8E98-A6B1E1C6FC38}"/>
              </a:ext>
            </a:extLst>
          </p:cNvPr>
          <p:cNvSpPr txBox="1"/>
          <p:nvPr/>
        </p:nvSpPr>
        <p:spPr>
          <a:xfrm>
            <a:off x="333829" y="2876555"/>
            <a:ext cx="847634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৪.১.১ মাটি কয় প্রকার তা বলতে পারবে।</a:t>
            </a:r>
          </a:p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৪.১.২ গঠন অনুযায়ী মাটি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BEC89-AAB2-48D3-A8E0-28BDB8C79640}"/>
              </a:ext>
            </a:extLst>
          </p:cNvPr>
          <p:cNvSpPr/>
          <p:nvPr/>
        </p:nvSpPr>
        <p:spPr>
          <a:xfrm>
            <a:off x="2833263" y="1267019"/>
            <a:ext cx="2647480" cy="110799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normalizeH="0" baseline="0" noProof="0" dirty="0">
                <a:ln w="0"/>
                <a:uLnTx/>
                <a:uFillTx/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2000" b="1" i="0" u="none" strike="noStrike" kern="0" normalizeH="0" baseline="0" noProof="0" dirty="0">
              <a:ln w="0"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38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49984-F2BA-43BA-A497-7FAE8DE287CD}"/>
              </a:ext>
            </a:extLst>
          </p:cNvPr>
          <p:cNvSpPr/>
          <p:nvPr/>
        </p:nvSpPr>
        <p:spPr>
          <a:xfrm>
            <a:off x="471965" y="4576531"/>
            <a:ext cx="7068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35581-F05F-4045-BDB1-9C1446CDA575}"/>
              </a:ext>
            </a:extLst>
          </p:cNvPr>
          <p:cNvSpPr/>
          <p:nvPr/>
        </p:nvSpPr>
        <p:spPr>
          <a:xfrm>
            <a:off x="2269507" y="1435159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BAD95-6B5A-4466-B439-6235C0CBD835}"/>
              </a:ext>
            </a:extLst>
          </p:cNvPr>
          <p:cNvSpPr/>
          <p:nvPr/>
        </p:nvSpPr>
        <p:spPr>
          <a:xfrm>
            <a:off x="2510279" y="301222"/>
            <a:ext cx="3579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কাকে বলে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DEFF8-9AA7-473E-AE95-6B9CD71A89E7}"/>
              </a:ext>
            </a:extLst>
          </p:cNvPr>
          <p:cNvSpPr/>
          <p:nvPr/>
        </p:nvSpPr>
        <p:spPr>
          <a:xfrm>
            <a:off x="1318846" y="1193638"/>
            <a:ext cx="6383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প্রধান উপাদান কয়টি ও কি কি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724EF-3623-4F31-8004-7EBA2520AA08}"/>
              </a:ext>
            </a:extLst>
          </p:cNvPr>
          <p:cNvSpPr/>
          <p:nvPr/>
        </p:nvSpPr>
        <p:spPr>
          <a:xfrm>
            <a:off x="407168" y="2243144"/>
            <a:ext cx="8456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হলো পৃথিবীর উপরিভাগের নরম ও দানাদার আবরণ</a:t>
            </a:r>
            <a:r>
              <a:rPr lang="en-US" sz="4000" b="1" spc="-1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spc="-150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9CAF8-00C6-481A-AF40-0215F37C7485}"/>
              </a:ext>
            </a:extLst>
          </p:cNvPr>
          <p:cNvSpPr/>
          <p:nvPr/>
        </p:nvSpPr>
        <p:spPr>
          <a:xfrm>
            <a:off x="1647461" y="3297523"/>
            <a:ext cx="5726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টি উপাদা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সমন্ব</a:t>
            </a:r>
            <a:r>
              <a:rPr lang="en-US" sz="4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গঠিত।</a:t>
            </a:r>
            <a:endParaRPr lang="en-US" sz="4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BC10EA-9D74-43BF-B02D-52CC8B7ABDD0}"/>
              </a:ext>
            </a:extLst>
          </p:cNvPr>
          <p:cNvSpPr/>
          <p:nvPr/>
        </p:nvSpPr>
        <p:spPr>
          <a:xfrm>
            <a:off x="2946549" y="4065512"/>
            <a:ext cx="3441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১৷ খনিজ পদার্থ - ৪৫%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2B895-3B44-481C-AFBF-031C36934C82}"/>
              </a:ext>
            </a:extLst>
          </p:cNvPr>
          <p:cNvSpPr/>
          <p:nvPr/>
        </p:nvSpPr>
        <p:spPr>
          <a:xfrm>
            <a:off x="2946549" y="4731201"/>
            <a:ext cx="306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২৷ জৈব পদার্থ - ৫%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EF07E-99BB-403E-8297-752E26C71C0A}"/>
              </a:ext>
            </a:extLst>
          </p:cNvPr>
          <p:cNvSpPr/>
          <p:nvPr/>
        </p:nvSpPr>
        <p:spPr>
          <a:xfrm>
            <a:off x="2974685" y="5358255"/>
            <a:ext cx="233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৩৷ বা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২৫ %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EA415D-551C-44FF-8E4B-2FE0C35C246C}"/>
              </a:ext>
            </a:extLst>
          </p:cNvPr>
          <p:cNvSpPr/>
          <p:nvPr/>
        </p:nvSpPr>
        <p:spPr>
          <a:xfrm>
            <a:off x="3000525" y="6004160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৪৷ পানি - ২৫%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9ECF4-2E52-4291-8344-643C98D82A28}"/>
              </a:ext>
            </a:extLst>
          </p:cNvPr>
          <p:cNvSpPr txBox="1"/>
          <p:nvPr/>
        </p:nvSpPr>
        <p:spPr>
          <a:xfrm>
            <a:off x="508195" y="719995"/>
            <a:ext cx="812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উপস্থিত বিভিন্ন উপাদানের ভিত্তিতে মাটি তিন ধরনের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8F55CD-B9B1-4E4F-A10D-77A7778AEF06}"/>
              </a:ext>
            </a:extLst>
          </p:cNvPr>
          <p:cNvSpPr/>
          <p:nvPr/>
        </p:nvSpPr>
        <p:spPr>
          <a:xfrm>
            <a:off x="3545063" y="2039815"/>
            <a:ext cx="1746739" cy="16599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392DC110-3CDD-45FD-A282-6C908C014C5B}"/>
              </a:ext>
            </a:extLst>
          </p:cNvPr>
          <p:cNvSpPr/>
          <p:nvPr/>
        </p:nvSpPr>
        <p:spPr>
          <a:xfrm>
            <a:off x="228292" y="2180842"/>
            <a:ext cx="2487168" cy="1399032"/>
          </a:xfrm>
          <a:prstGeom prst="bevel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2B005177-226F-41D0-ABDB-89BD2435CCB4}"/>
              </a:ext>
            </a:extLst>
          </p:cNvPr>
          <p:cNvSpPr/>
          <p:nvPr/>
        </p:nvSpPr>
        <p:spPr>
          <a:xfrm>
            <a:off x="3130261" y="4499900"/>
            <a:ext cx="2489981" cy="1394461"/>
          </a:xfrm>
          <a:prstGeom prst="bevel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DEC6F1-3CAA-4C54-8A33-DC96905BD413}"/>
              </a:ext>
            </a:extLst>
          </p:cNvPr>
          <p:cNvGrpSpPr/>
          <p:nvPr/>
        </p:nvGrpSpPr>
        <p:grpSpPr>
          <a:xfrm>
            <a:off x="6150320" y="2194558"/>
            <a:ext cx="2468880" cy="1371600"/>
            <a:chOff x="6049108" y="2194559"/>
            <a:chExt cx="2447778" cy="1350499"/>
          </a:xfrm>
        </p:grpSpPr>
        <p:sp>
          <p:nvSpPr>
            <p:cNvPr id="8" name="Rectangle: Beveled 7">
              <a:extLst>
                <a:ext uri="{FF2B5EF4-FFF2-40B4-BE49-F238E27FC236}">
                  <a16:creationId xmlns:a16="http://schemas.microsoft.com/office/drawing/2014/main" id="{345244EB-D4B4-409B-AF35-44965D431129}"/>
                </a:ext>
              </a:extLst>
            </p:cNvPr>
            <p:cNvSpPr/>
            <p:nvPr/>
          </p:nvSpPr>
          <p:spPr>
            <a:xfrm>
              <a:off x="6049108" y="2194559"/>
              <a:ext cx="2447778" cy="1350499"/>
            </a:xfrm>
            <a:prstGeom prst="bevel">
              <a:avLst/>
            </a:prstGeom>
            <a:solidFill>
              <a:srgbClr val="00206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6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9648AD-F4E5-4356-B7D7-058DEE0B3144}"/>
                </a:ext>
              </a:extLst>
            </p:cNvPr>
            <p:cNvSpPr/>
            <p:nvPr/>
          </p:nvSpPr>
          <p:spPr>
            <a:xfrm>
              <a:off x="6212450" y="2473168"/>
              <a:ext cx="21210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দোআঁশ</a:t>
              </a: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FD5052-C52B-4F8C-8026-D6DE69DDD3AD}"/>
              </a:ext>
            </a:extLst>
          </p:cNvPr>
          <p:cNvSpPr/>
          <p:nvPr/>
        </p:nvSpPr>
        <p:spPr>
          <a:xfrm rot="10800000">
            <a:off x="2715461" y="2581422"/>
            <a:ext cx="829602" cy="5996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42A709C-725E-4FD1-B4F3-499FB433559B}"/>
              </a:ext>
            </a:extLst>
          </p:cNvPr>
          <p:cNvSpPr/>
          <p:nvPr/>
        </p:nvSpPr>
        <p:spPr>
          <a:xfrm>
            <a:off x="5306260" y="2584557"/>
            <a:ext cx="829602" cy="5996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F1AFF77-3F2B-4CE6-B034-20807F27629F}"/>
              </a:ext>
            </a:extLst>
          </p:cNvPr>
          <p:cNvSpPr/>
          <p:nvPr/>
        </p:nvSpPr>
        <p:spPr>
          <a:xfrm rot="5400000">
            <a:off x="4037948" y="3807952"/>
            <a:ext cx="787794" cy="5996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D8ACD-CADD-4128-B030-F89AD4498803}"/>
              </a:ext>
            </a:extLst>
          </p:cNvPr>
          <p:cNvSpPr/>
          <p:nvPr/>
        </p:nvSpPr>
        <p:spPr>
          <a:xfrm>
            <a:off x="70338" y="42204"/>
            <a:ext cx="8989256" cy="6724357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85800" dist="266700" dir="9360000" sx="98000" sy="98000" algn="ctr" rotWithShape="0">
              <a:srgbClr val="000000">
                <a:alpha val="8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086BE-92AC-4388-B9FB-0FCD489B9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54" y="855371"/>
            <a:ext cx="4011052" cy="401105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51CC28-AC2E-48E4-9149-0D1DA866F9F1}"/>
              </a:ext>
            </a:extLst>
          </p:cNvPr>
          <p:cNvSpPr/>
          <p:nvPr/>
        </p:nvSpPr>
        <p:spPr>
          <a:xfrm>
            <a:off x="3623663" y="80777"/>
            <a:ext cx="189667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6A650D-B7ED-4C40-847A-C237C1382232}"/>
              </a:ext>
            </a:extLst>
          </p:cNvPr>
          <p:cNvSpPr/>
          <p:nvPr/>
        </p:nvSpPr>
        <p:spPr>
          <a:xfrm>
            <a:off x="442718" y="5459371"/>
            <a:ext cx="804579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শুকনো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মসৃণ</a:t>
            </a:r>
            <a:r>
              <a:rPr lang="en-US" sz="3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A9E23-CD71-40A5-91FC-22CC676861C5}"/>
              </a:ext>
            </a:extLst>
          </p:cNvPr>
          <p:cNvSpPr/>
          <p:nvPr/>
        </p:nvSpPr>
        <p:spPr>
          <a:xfrm>
            <a:off x="1340079" y="4859753"/>
            <a:ext cx="5844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এঁটেল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লালচে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CEB97A-3E55-46ED-A518-BD44829C364A}"/>
              </a:ext>
            </a:extLst>
          </p:cNvPr>
          <p:cNvSpPr/>
          <p:nvPr/>
        </p:nvSpPr>
        <p:spPr>
          <a:xfrm>
            <a:off x="2071049" y="6058988"/>
            <a:ext cx="4382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77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374</Words>
  <Application>Microsoft Office PowerPoint</Application>
  <PresentationFormat>On-screen Show (4:3)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32</cp:revision>
  <dcterms:created xsi:type="dcterms:W3CDTF">2020-03-13T15:11:59Z</dcterms:created>
  <dcterms:modified xsi:type="dcterms:W3CDTF">2020-03-16T07:57:06Z</dcterms:modified>
</cp:coreProperties>
</file>