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A7304E-AE13-4421-A4EE-E047E5CDFA98}">
          <p14:sldIdLst/>
        </p14:section>
        <p14:section name="Untitled Section" id="{F6BD244E-8E22-485F-B1EB-88A6805B83AB}">
          <p14:sldIdLst/>
        </p14:section>
        <p14:section name="Untitled Section" id="{F8591C82-CB41-4FAF-9E01-1C1DA6D1A7F5}">
          <p14:sldIdLst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0" autoAdjust="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2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6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2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7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6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5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9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0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7A4F-E856-446F-AD82-CB163C151A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5A09-62B0-475A-AD14-21B6A24F5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9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513" y="573206"/>
            <a:ext cx="7478973" cy="484495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6000" b="1" dirty="0" smtClean="0">
                <a:solidFill>
                  <a:srgbClr val="00B0F0"/>
                </a:solidFill>
              </a:rPr>
              <a:t> </a:t>
            </a:r>
            <a:endParaRPr lang="en-US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616" y="138163"/>
            <a:ext cx="5258951" cy="337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92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316" y="178272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 smtClean="0">
                <a:solidFill>
                  <a:srgbClr val="00B0F0"/>
                </a:solidFill>
              </a:rPr>
              <a:t>আল্লাহ</a:t>
            </a:r>
            <a:r>
              <a:rPr lang="en-US" sz="6600" dirty="0" smtClean="0">
                <a:solidFill>
                  <a:srgbClr val="00B0F0"/>
                </a:solidFill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</a:rPr>
              <a:t>হাফেজ</a:t>
            </a:r>
            <a:r>
              <a:rPr lang="en-US" sz="6600" dirty="0" smtClean="0">
                <a:solidFill>
                  <a:srgbClr val="00B0F0"/>
                </a:solidFill>
              </a:rPr>
              <a:t> </a:t>
            </a:r>
            <a:endParaRPr lang="en-US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শিক্ষক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পরিচিতি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</a:t>
            </a:r>
            <a:r>
              <a:rPr lang="en-US" dirty="0" err="1" smtClean="0">
                <a:solidFill>
                  <a:srgbClr val="002060"/>
                </a:solidFill>
              </a:rPr>
              <a:t>পাঠ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পরিচিতি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মোঃ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মিছবাহুল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আলম</a:t>
            </a:r>
            <a:r>
              <a:rPr lang="en-US" dirty="0" smtClean="0">
                <a:solidFill>
                  <a:srgbClr val="002060"/>
                </a:solidFill>
              </a:rPr>
              <a:t>                        </a:t>
            </a:r>
            <a:r>
              <a:rPr lang="en-US" dirty="0" err="1" smtClean="0">
                <a:solidFill>
                  <a:srgbClr val="002060"/>
                </a:solidFill>
              </a:rPr>
              <a:t>বিষয়ঃ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ইসলাম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শিক্ষা</a:t>
            </a:r>
            <a:r>
              <a:rPr lang="en-US" dirty="0" smtClean="0">
                <a:solidFill>
                  <a:srgbClr val="002060"/>
                </a:solidFill>
              </a:rPr>
              <a:t>,  </a:t>
            </a:r>
            <a:r>
              <a:rPr lang="en-US" dirty="0" err="1" smtClean="0">
                <a:solidFill>
                  <a:srgbClr val="002060"/>
                </a:solidFill>
              </a:rPr>
              <a:t>শ্রেণীঃ</a:t>
            </a:r>
            <a:r>
              <a:rPr lang="en-US" dirty="0" smtClean="0">
                <a:solidFill>
                  <a:srgbClr val="002060"/>
                </a:solidFill>
              </a:rPr>
              <a:t> ৮ম    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সহকারি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শিক্ষক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en-US" dirty="0" err="1" smtClean="0">
                <a:solidFill>
                  <a:srgbClr val="002060"/>
                </a:solidFill>
              </a:rPr>
              <a:t>অধ্যায়ঃ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প্রথম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মেকিয়ারকান্দা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দাখিল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মাদরাসা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  </a:t>
            </a:r>
            <a:r>
              <a:rPr lang="en-US" sz="2400" dirty="0" err="1" smtClean="0">
                <a:solidFill>
                  <a:srgbClr val="002060"/>
                </a:solidFill>
              </a:rPr>
              <a:t>পাঠ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</a:rPr>
              <a:t>প্রথম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ধোবাউড়া</a:t>
            </a:r>
            <a:r>
              <a:rPr lang="en-US" sz="2400" dirty="0" smtClean="0">
                <a:solidFill>
                  <a:srgbClr val="002060"/>
                </a:solidFill>
              </a:rPr>
              <a:t> ,</a:t>
            </a:r>
            <a:r>
              <a:rPr lang="en-US" sz="2400" dirty="0" err="1" smtClean="0">
                <a:solidFill>
                  <a:srgbClr val="002060"/>
                </a:solidFill>
              </a:rPr>
              <a:t>ময়মনসিংহ</a:t>
            </a:r>
            <a:r>
              <a:rPr lang="en-US" sz="2400" dirty="0" smtClean="0">
                <a:solidFill>
                  <a:srgbClr val="002060"/>
                </a:solidFill>
              </a:rPr>
              <a:t>।                                       </a:t>
            </a:r>
            <a:r>
              <a:rPr lang="en-US" sz="2400" dirty="0" err="1" smtClean="0">
                <a:solidFill>
                  <a:srgbClr val="002060"/>
                </a:solidFill>
              </a:rPr>
              <a:t>বিষয়ঃআল-কুরআনের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পরিচয়</a:t>
            </a:r>
            <a:r>
              <a:rPr lang="en-US" sz="2400" dirty="0" smtClean="0">
                <a:solidFill>
                  <a:srgbClr val="002060"/>
                </a:solidFill>
              </a:rPr>
              <a:t> ।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690688"/>
            <a:ext cx="4115937" cy="36046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41242" y="1690689"/>
            <a:ext cx="5512558" cy="31269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করিঃ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18" y="2051222"/>
            <a:ext cx="5958718" cy="38553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373" y="2051222"/>
            <a:ext cx="5152767" cy="3855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2950" y="2502929"/>
            <a:ext cx="1576137" cy="118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337" y="-517358"/>
            <a:ext cx="10515600" cy="842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20" y="914400"/>
            <a:ext cx="5904917" cy="54123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021" y="914400"/>
            <a:ext cx="5470418" cy="541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0070C0"/>
                </a:solidFill>
              </a:rPr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আল-কুরআনের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পরিচয়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জানতে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40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4000" dirty="0" err="1" smtClean="0">
                <a:solidFill>
                  <a:srgbClr val="C00000"/>
                </a:solidFill>
              </a:rPr>
              <a:t>আল-কুরআনের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সূরা</a:t>
            </a:r>
            <a:r>
              <a:rPr lang="en-US" sz="4000" dirty="0" smtClean="0">
                <a:solidFill>
                  <a:srgbClr val="C00000"/>
                </a:solidFill>
              </a:rPr>
              <a:t> ও  </a:t>
            </a:r>
            <a:r>
              <a:rPr lang="en-US" sz="4000" dirty="0" err="1" smtClean="0">
                <a:solidFill>
                  <a:srgbClr val="C00000"/>
                </a:solidFill>
              </a:rPr>
              <a:t>আয়াত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সম্পর্কে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জানতে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4000" dirty="0" smtClean="0">
                <a:solidFill>
                  <a:srgbClr val="C00000"/>
                </a:solidFill>
              </a:rPr>
              <a:t> ।</a:t>
            </a:r>
          </a:p>
          <a:p>
            <a:r>
              <a:rPr lang="en-US" sz="4000" dirty="0" err="1" smtClean="0">
                <a:solidFill>
                  <a:srgbClr val="C00000"/>
                </a:solidFill>
              </a:rPr>
              <a:t>আল-কুরআনের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মুজিজা</a:t>
            </a:r>
            <a:r>
              <a:rPr lang="en-US" sz="4000" dirty="0" smtClean="0">
                <a:solidFill>
                  <a:srgbClr val="C00000"/>
                </a:solidFill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</a:rPr>
              <a:t>সম্পর্কে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জানতে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4000" dirty="0" smtClean="0">
                <a:solidFill>
                  <a:srgbClr val="C00000"/>
                </a:solidFill>
              </a:rPr>
              <a:t> ।</a:t>
            </a:r>
          </a:p>
          <a:p>
            <a:r>
              <a:rPr lang="en-US" sz="4000" dirty="0" err="1" smtClean="0">
                <a:solidFill>
                  <a:srgbClr val="C00000"/>
                </a:solidFill>
              </a:rPr>
              <a:t>আল-কুরআনের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গুরুত্ব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বিশ্লেষণ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করতে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4000" dirty="0" smtClean="0">
                <a:solidFill>
                  <a:srgbClr val="C00000"/>
                </a:solidFill>
              </a:rPr>
              <a:t> ।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</a:rPr>
              <a:t>পাঠ</a:t>
            </a:r>
            <a:r>
              <a:rPr lang="en-US" sz="66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</a:rPr>
              <a:t>উপস্থাপন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আজকে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আমরা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মহাগ্রন্থ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পবিত্র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আল</a:t>
            </a:r>
            <a:r>
              <a:rPr lang="en-US" sz="4000" b="1" dirty="0" smtClean="0">
                <a:solidFill>
                  <a:srgbClr val="0070C0"/>
                </a:solidFill>
              </a:rPr>
              <a:t>-</a:t>
            </a:r>
          </a:p>
          <a:p>
            <a:endParaRPr lang="en-US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70C0"/>
                </a:solidFill>
              </a:rPr>
              <a:t>কুরআনের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পরিচয়</a:t>
            </a:r>
            <a:r>
              <a:rPr lang="en-US" sz="4000" b="1" dirty="0" smtClean="0">
                <a:solidFill>
                  <a:srgbClr val="0070C0"/>
                </a:solidFill>
              </a:rPr>
              <a:t> ,</a:t>
            </a:r>
            <a:r>
              <a:rPr lang="en-US" sz="4000" b="1" dirty="0" err="1" smtClean="0">
                <a:solidFill>
                  <a:srgbClr val="0070C0"/>
                </a:solidFill>
              </a:rPr>
              <a:t>নাজিলের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কারন</a:t>
            </a:r>
            <a:r>
              <a:rPr lang="en-US" sz="4000" b="1" dirty="0" smtClean="0">
                <a:solidFill>
                  <a:srgbClr val="0070C0"/>
                </a:solidFill>
              </a:rPr>
              <a:t> , </a:t>
            </a:r>
            <a:r>
              <a:rPr lang="en-US" sz="4000" b="1" dirty="0" err="1" smtClean="0">
                <a:solidFill>
                  <a:srgbClr val="0070C0"/>
                </a:solidFill>
              </a:rPr>
              <a:t>মানব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70C0"/>
                </a:solidFill>
              </a:rPr>
              <a:t>জিবনে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ইহার</a:t>
            </a:r>
            <a:r>
              <a:rPr lang="en-US" sz="4000" b="1" dirty="0" smtClean="0">
                <a:solidFill>
                  <a:srgbClr val="0070C0"/>
                </a:solidFill>
              </a:rPr>
              <a:t>  </a:t>
            </a:r>
            <a:r>
              <a:rPr lang="en-US" sz="4000" b="1" dirty="0" err="1" smtClean="0">
                <a:solidFill>
                  <a:srgbClr val="0070C0"/>
                </a:solidFill>
              </a:rPr>
              <a:t>গুরুত্ব</a:t>
            </a:r>
            <a:r>
              <a:rPr lang="en-US" sz="4000" b="1" dirty="0" smtClean="0">
                <a:solidFill>
                  <a:srgbClr val="0070C0"/>
                </a:solidFill>
              </a:rPr>
              <a:t>  </a:t>
            </a:r>
            <a:r>
              <a:rPr lang="en-US" sz="4000" b="1" dirty="0" err="1" smtClean="0">
                <a:solidFill>
                  <a:srgbClr val="0070C0"/>
                </a:solidFill>
              </a:rPr>
              <a:t>সম্পর্কে</a:t>
            </a:r>
            <a:r>
              <a:rPr lang="en-US" sz="4000" b="1" dirty="0" smtClean="0">
                <a:solidFill>
                  <a:srgbClr val="0070C0"/>
                </a:solidFill>
              </a:rPr>
              <a:t>  </a:t>
            </a:r>
            <a:r>
              <a:rPr lang="en-US" sz="4000" b="1" dirty="0" err="1" smtClean="0">
                <a:solidFill>
                  <a:srgbClr val="0070C0"/>
                </a:solidFill>
              </a:rPr>
              <a:t>আলোচনা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70C0"/>
                </a:solidFill>
              </a:rPr>
              <a:t>করব</a:t>
            </a:r>
            <a:r>
              <a:rPr lang="en-US" sz="4000" b="1" dirty="0" smtClean="0">
                <a:solidFill>
                  <a:srgbClr val="0070C0"/>
                </a:solidFill>
              </a:rPr>
              <a:t>।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7030A0"/>
                </a:solidFill>
              </a:rPr>
              <a:t>দলীয়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কাজ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FFC000"/>
                </a:solidFill>
              </a:rPr>
              <a:t>আল-কুরআন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নাযিলের</a:t>
            </a:r>
            <a:r>
              <a:rPr lang="en-US" sz="3600" b="1" dirty="0" smtClean="0">
                <a:solidFill>
                  <a:srgbClr val="FFC000"/>
                </a:solidFill>
              </a:rPr>
              <a:t> ৫টি </a:t>
            </a:r>
            <a:r>
              <a:rPr lang="en-US" sz="3600" b="1" dirty="0" err="1" smtClean="0">
                <a:solidFill>
                  <a:srgbClr val="FFC000"/>
                </a:solidFill>
              </a:rPr>
              <a:t>কারণ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লিখ</a:t>
            </a:r>
            <a:r>
              <a:rPr lang="en-US" sz="3600" b="1" dirty="0" smtClean="0">
                <a:solidFill>
                  <a:srgbClr val="FFC000"/>
                </a:solidFill>
              </a:rPr>
              <a:t>।</a:t>
            </a: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r>
              <a:rPr lang="en-US" sz="3600" b="1" dirty="0" err="1" smtClean="0">
                <a:solidFill>
                  <a:srgbClr val="FFC000"/>
                </a:solidFill>
              </a:rPr>
              <a:t>আল-কুরআনের</a:t>
            </a:r>
            <a:r>
              <a:rPr lang="en-US" sz="3600" b="1" dirty="0" smtClean="0">
                <a:solidFill>
                  <a:srgbClr val="FFC000"/>
                </a:solidFill>
              </a:rPr>
              <a:t> ৫টি </a:t>
            </a:r>
            <a:r>
              <a:rPr lang="en-US" sz="3600" b="1" dirty="0" err="1" smtClean="0">
                <a:solidFill>
                  <a:srgbClr val="FFC000"/>
                </a:solidFill>
              </a:rPr>
              <a:t>সূরার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নাম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লিখ</a:t>
            </a:r>
            <a:r>
              <a:rPr lang="en-US" sz="3600" b="1" dirty="0" smtClean="0">
                <a:solidFill>
                  <a:srgbClr val="FFC000"/>
                </a:solidFill>
              </a:rPr>
              <a:t>। 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00B050"/>
                </a:solidFill>
              </a:rPr>
              <a:t>মূল্যায়নঃ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আসমানি</a:t>
            </a:r>
            <a:r>
              <a:rPr lang="en-US" dirty="0" smtClean="0"/>
              <a:t> </a:t>
            </a:r>
            <a:r>
              <a:rPr lang="en-US" dirty="0" err="1" smtClean="0"/>
              <a:t>কিতাব</a:t>
            </a:r>
            <a:r>
              <a:rPr lang="en-US" dirty="0" smtClean="0"/>
              <a:t> </a:t>
            </a:r>
            <a:r>
              <a:rPr lang="en-US" dirty="0" err="1" smtClean="0"/>
              <a:t>মোট</a:t>
            </a:r>
            <a:r>
              <a:rPr lang="en-US" dirty="0"/>
              <a:t> </a:t>
            </a:r>
            <a:r>
              <a:rPr lang="en-US" dirty="0" err="1" smtClean="0"/>
              <a:t>কয়খানা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আল-কোরআনের</a:t>
            </a:r>
            <a:r>
              <a:rPr lang="en-US" dirty="0" smtClean="0"/>
              <a:t>  </a:t>
            </a:r>
            <a:r>
              <a:rPr lang="en-US" dirty="0" err="1" smtClean="0"/>
              <a:t>সবচেয়ে</a:t>
            </a:r>
            <a:r>
              <a:rPr lang="en-US" dirty="0" smtClean="0"/>
              <a:t>  </a:t>
            </a:r>
            <a:r>
              <a:rPr lang="en-US" dirty="0" err="1" smtClean="0"/>
              <a:t>বড়</a:t>
            </a:r>
            <a:r>
              <a:rPr lang="en-US" dirty="0" smtClean="0"/>
              <a:t>  </a:t>
            </a:r>
            <a:r>
              <a:rPr lang="en-US" dirty="0" err="1" smtClean="0"/>
              <a:t>সূরার</a:t>
            </a:r>
            <a:r>
              <a:rPr lang="en-US" dirty="0" smtClean="0"/>
              <a:t>  </a:t>
            </a:r>
            <a:r>
              <a:rPr lang="en-US" dirty="0" err="1" smtClean="0"/>
              <a:t>নাম</a:t>
            </a:r>
            <a:r>
              <a:rPr lang="en-US" dirty="0" smtClean="0"/>
              <a:t> 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আল-কোরআনের</a:t>
            </a:r>
            <a:r>
              <a:rPr lang="en-US" dirty="0" smtClean="0"/>
              <a:t> </a:t>
            </a:r>
            <a:r>
              <a:rPr lang="en-US" dirty="0" err="1" smtClean="0"/>
              <a:t>কয়টি</a:t>
            </a:r>
            <a:r>
              <a:rPr lang="en-US" dirty="0" smtClean="0"/>
              <a:t> </a:t>
            </a:r>
            <a:r>
              <a:rPr lang="en-US" dirty="0" err="1" smtClean="0"/>
              <a:t>পারা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৪।আল-কোরআনের </a:t>
            </a:r>
            <a:r>
              <a:rPr lang="en-US" dirty="0" err="1" smtClean="0"/>
              <a:t>সবচেয়ে</a:t>
            </a:r>
            <a:r>
              <a:rPr lang="en-US" dirty="0" smtClean="0"/>
              <a:t> </a:t>
            </a:r>
            <a:r>
              <a:rPr lang="en-US" dirty="0" err="1" smtClean="0"/>
              <a:t>ছোট</a:t>
            </a:r>
            <a:r>
              <a:rPr lang="en-US" dirty="0" smtClean="0"/>
              <a:t> </a:t>
            </a:r>
            <a:r>
              <a:rPr lang="en-US" dirty="0" err="1" smtClean="0"/>
              <a:t>সূরার</a:t>
            </a:r>
            <a:r>
              <a:rPr lang="en-US" dirty="0" smtClean="0"/>
              <a:t> </a:t>
            </a:r>
            <a:r>
              <a:rPr lang="en-US" dirty="0" err="1" smtClean="0"/>
              <a:t>নামকি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00B050"/>
                </a:solidFill>
              </a:rPr>
              <a:t>বাড়ীর</a:t>
            </a:r>
            <a:r>
              <a:rPr lang="en-US" sz="6600" b="1" dirty="0" smtClean="0">
                <a:solidFill>
                  <a:srgbClr val="00B050"/>
                </a:solidFill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</a:rPr>
              <a:t>কাজঃ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ইহকালীন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</a:rPr>
              <a:t>শান্তি</a:t>
            </a:r>
            <a:r>
              <a:rPr lang="en-US" sz="3600" dirty="0" smtClean="0">
                <a:solidFill>
                  <a:srgbClr val="002060"/>
                </a:solidFill>
              </a:rPr>
              <a:t> ও  </a:t>
            </a:r>
            <a:r>
              <a:rPr lang="en-US" sz="3600" dirty="0" err="1" smtClean="0">
                <a:solidFill>
                  <a:srgbClr val="002060"/>
                </a:solidFill>
              </a:rPr>
              <a:t>পরকালীন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</a:rPr>
              <a:t>মুক্তি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</a:rPr>
              <a:t>অর্জনে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</a:rPr>
              <a:t>আল</a:t>
            </a:r>
            <a:r>
              <a:rPr lang="en-US" sz="3600" dirty="0" smtClean="0">
                <a:solidFill>
                  <a:srgbClr val="002060"/>
                </a:solidFill>
              </a:rPr>
              <a:t>-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কোরআনের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ভূমিকা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আলোচনা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</a:t>
            </a:r>
            <a:r>
              <a:rPr lang="en-US" sz="3600" dirty="0" smtClean="0">
                <a:solidFill>
                  <a:srgbClr val="002060"/>
                </a:solidFill>
              </a:rPr>
              <a:t>?  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145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NikoshBAN</vt:lpstr>
      <vt:lpstr>Office Theme</vt:lpstr>
      <vt:lpstr>স্বাগতম </vt:lpstr>
      <vt:lpstr>পরিচিতি </vt:lpstr>
      <vt:lpstr>নিচের ছবিগুলো লক্ষ্য করিঃ </vt:lpstr>
      <vt:lpstr>PowerPoint Presentation</vt:lpstr>
      <vt:lpstr>শিখনফল </vt:lpstr>
      <vt:lpstr>পাঠ উপস্থাপন</vt:lpstr>
      <vt:lpstr>দলীয় কাজ</vt:lpstr>
      <vt:lpstr>মূল্যায়নঃ</vt:lpstr>
      <vt:lpstr>বাড়ীর কাজঃ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HP</dc:creator>
  <cp:lastModifiedBy>HP</cp:lastModifiedBy>
  <cp:revision>124</cp:revision>
  <dcterms:created xsi:type="dcterms:W3CDTF">2020-03-10T03:05:41Z</dcterms:created>
  <dcterms:modified xsi:type="dcterms:W3CDTF">2020-03-16T06:48:46Z</dcterms:modified>
</cp:coreProperties>
</file>