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09" r:id="rId3"/>
    <p:sldId id="260" r:id="rId4"/>
    <p:sldId id="261" r:id="rId5"/>
    <p:sldId id="259" r:id="rId6"/>
    <p:sldId id="313" r:id="rId7"/>
    <p:sldId id="311" r:id="rId8"/>
    <p:sldId id="312" r:id="rId9"/>
    <p:sldId id="314" r:id="rId10"/>
    <p:sldId id="310" r:id="rId11"/>
    <p:sldId id="318" r:id="rId12"/>
    <p:sldId id="262" r:id="rId13"/>
    <p:sldId id="315" r:id="rId14"/>
    <p:sldId id="316" r:id="rId15"/>
    <p:sldId id="31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8399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30C-2C7C-4041-B85D-575A90B51E8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DEBB8-017E-4884-B073-EAE745D71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1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AAC5-9AA4-43F0-9176-9A6FFA2F74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0"/>
            <a:ext cx="3848100" cy="186204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স্বাগতম</a:t>
            </a:r>
            <a:r>
              <a:rPr lang="en-US" sz="11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1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133600"/>
            <a:ext cx="7848600" cy="4414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02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62200"/>
            <a:ext cx="5562600" cy="41676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81200" y="381000"/>
            <a:ext cx="52578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Cl</a:t>
            </a:r>
            <a:r>
              <a:rPr lang="en-US" sz="5400" dirty="0" smtClean="0"/>
              <a:t> </a:t>
            </a:r>
            <a:r>
              <a:rPr lang="en-US" sz="5400" dirty="0" err="1" smtClean="0"/>
              <a:t>এর</a:t>
            </a:r>
            <a:r>
              <a:rPr lang="en-US" sz="5400" dirty="0" smtClean="0"/>
              <a:t> </a:t>
            </a:r>
            <a:r>
              <a:rPr lang="en-US" sz="5400" dirty="0" err="1" smtClean="0"/>
              <a:t>ইলেক্ট্রন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বিন্যাস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103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997642"/>
              </p:ext>
            </p:extLst>
          </p:nvPr>
        </p:nvGraphicFramePr>
        <p:xfrm>
          <a:off x="3810000" y="2286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2286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00300" y="685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এসো</a:t>
            </a:r>
            <a:r>
              <a:rPr lang="en-US" sz="3200" dirty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ভিডিও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81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295400" y="2743200"/>
            <a:ext cx="5691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১।আয়রন </a:t>
            </a:r>
            <a:r>
              <a:rPr lang="en-US" sz="3600" dirty="0" err="1" smtClean="0"/>
              <a:t>নিকরন</a:t>
            </a:r>
            <a:r>
              <a:rPr lang="en-US" sz="3600" dirty="0" smtClean="0"/>
              <a:t> </a:t>
            </a:r>
            <a:r>
              <a:rPr lang="en-US" sz="3600" dirty="0" err="1" smtClean="0"/>
              <a:t>শক্তি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?</a:t>
            </a:r>
            <a:endParaRPr lang="en-US" sz="3600" dirty="0"/>
          </a:p>
          <a:p>
            <a:r>
              <a:rPr lang="en-US" sz="3600" dirty="0"/>
              <a:t>২</a:t>
            </a:r>
            <a:r>
              <a:rPr lang="en-US" sz="3600" dirty="0" smtClean="0"/>
              <a:t>।ইলেক্ট্রন </a:t>
            </a:r>
            <a:r>
              <a:rPr lang="en-US" sz="3600" dirty="0" err="1" smtClean="0"/>
              <a:t>আসক্তি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৩।তড়িৎ </a:t>
            </a:r>
            <a:r>
              <a:rPr lang="en-US" sz="3600" dirty="0" err="1" smtClean="0"/>
              <a:t>ঋণাত্বকতা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বুঝায়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438400" y="381000"/>
            <a:ext cx="4038600" cy="15696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দলীয়</a:t>
            </a:r>
            <a:r>
              <a:rPr lang="en-US" sz="9600" dirty="0" smtClean="0"/>
              <a:t> </a:t>
            </a:r>
            <a:r>
              <a:rPr lang="en-US" sz="9600" dirty="0" err="1" smtClean="0"/>
              <a:t>কাজ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38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320040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মূল্যায়ন</a:t>
            </a:r>
            <a:endParaRPr lang="en-US" sz="9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00997"/>
              </p:ext>
            </p:extLst>
          </p:nvPr>
        </p:nvGraphicFramePr>
        <p:xfrm>
          <a:off x="2667000" y="2514600"/>
          <a:ext cx="3276600" cy="2764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2514600"/>
                        <a:ext cx="3276600" cy="2764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8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90435"/>
            <a:ext cx="3352800" cy="12003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বাড়ির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কাজ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429000"/>
            <a:ext cx="8686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</a:t>
            </a:r>
            <a:r>
              <a:rPr lang="en-US" sz="6000" dirty="0" err="1" smtClean="0"/>
              <a:t>পর্যায়</a:t>
            </a:r>
            <a:r>
              <a:rPr lang="en-US" sz="6000" dirty="0" smtClean="0"/>
              <a:t> </a:t>
            </a:r>
            <a:r>
              <a:rPr lang="en-US" sz="6000" dirty="0" err="1" smtClean="0"/>
              <a:t>সারণীর</a:t>
            </a:r>
            <a:r>
              <a:rPr lang="en-US" sz="6000" dirty="0" smtClean="0"/>
              <a:t> </a:t>
            </a:r>
            <a:r>
              <a:rPr lang="en-US" sz="6000" dirty="0" err="1" smtClean="0"/>
              <a:t>ধাপ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সমুহ</a:t>
            </a:r>
            <a:r>
              <a:rPr lang="en-US" sz="6000" dirty="0" smtClean="0"/>
              <a:t> </a:t>
            </a:r>
            <a:r>
              <a:rPr lang="en-US" sz="6000" dirty="0" err="1" smtClean="0"/>
              <a:t>লিখে</a:t>
            </a:r>
            <a:r>
              <a:rPr lang="en-US" sz="6000" dirty="0" smtClean="0"/>
              <a:t> </a:t>
            </a:r>
            <a:r>
              <a:rPr lang="en-US" sz="6000" dirty="0" err="1" smtClean="0"/>
              <a:t>আনবে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90764"/>
            <a:ext cx="1865376" cy="1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04800"/>
            <a:ext cx="3581400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 </a:t>
            </a:r>
            <a:r>
              <a:rPr lang="en-US" sz="11500" dirty="0" err="1" smtClean="0"/>
              <a:t>ধন্যবাদ</a:t>
            </a:r>
            <a:endParaRPr lang="en-US" sz="1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62200"/>
            <a:ext cx="3962400" cy="42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59" y="1066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মূল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প্রণেতা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904530"/>
            <a:ext cx="411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মোঃ</a:t>
            </a:r>
            <a:r>
              <a:rPr lang="en-US" sz="3200" dirty="0" smtClean="0"/>
              <a:t> </a:t>
            </a:r>
            <a:r>
              <a:rPr lang="en-US" sz="3200" dirty="0" err="1" smtClean="0"/>
              <a:t>রুপন</a:t>
            </a:r>
            <a:r>
              <a:rPr lang="en-US" sz="3200" dirty="0" smtClean="0"/>
              <a:t> </a:t>
            </a:r>
            <a:r>
              <a:rPr lang="en-US" sz="3200" dirty="0" err="1" smtClean="0"/>
              <a:t>উদ্দীন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প্রভাষক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রসায়ন</a:t>
            </a:r>
            <a:endParaRPr lang="en-US" sz="3200" dirty="0" smtClean="0"/>
          </a:p>
          <a:p>
            <a:r>
              <a:rPr lang="en-US" sz="3200" dirty="0" err="1" smtClean="0"/>
              <a:t>আইড়ি</a:t>
            </a:r>
            <a:r>
              <a:rPr lang="en-US" sz="3200" dirty="0" smtClean="0"/>
              <a:t> নং_০১০৫০১৪০৪০২</a:t>
            </a:r>
          </a:p>
          <a:p>
            <a:r>
              <a:rPr lang="en-US" sz="3200" dirty="0" err="1" smtClean="0"/>
              <a:t>ব্যাচ</a:t>
            </a:r>
            <a:r>
              <a:rPr lang="en-US" sz="3200" dirty="0" smtClean="0"/>
              <a:t> </a:t>
            </a:r>
            <a:r>
              <a:rPr lang="en-US" sz="3200" dirty="0" err="1" smtClean="0"/>
              <a:t>নং</a:t>
            </a:r>
            <a:r>
              <a:rPr lang="en-US" sz="3200" dirty="0" smtClean="0"/>
              <a:t>_ ১৪</a:t>
            </a:r>
          </a:p>
          <a:p>
            <a:r>
              <a:rPr lang="en-US" sz="3200" dirty="0" err="1" smtClean="0"/>
              <a:t>টিচার্স</a:t>
            </a:r>
            <a:r>
              <a:rPr lang="en-US" sz="3200" dirty="0" smtClean="0"/>
              <a:t> </a:t>
            </a:r>
            <a:r>
              <a:rPr lang="en-US" sz="3200" dirty="0" err="1" smtClean="0"/>
              <a:t>ট্রেনিং</a:t>
            </a:r>
            <a:r>
              <a:rPr lang="en-US" sz="3200" dirty="0" smtClean="0"/>
              <a:t> </a:t>
            </a:r>
            <a:r>
              <a:rPr lang="en-US" sz="3200" dirty="0" err="1" smtClean="0"/>
              <a:t>কলেজ</a:t>
            </a:r>
            <a:r>
              <a:rPr lang="en-US" sz="3200" dirty="0" smtClean="0"/>
              <a:t> (</a:t>
            </a:r>
            <a:r>
              <a:rPr lang="en-US" sz="3200" dirty="0" err="1" smtClean="0"/>
              <a:t>চট্টগ্রাম</a:t>
            </a:r>
            <a:r>
              <a:rPr lang="en-US" sz="3200" dirty="0" smtClean="0"/>
              <a:t>)</a:t>
            </a:r>
          </a:p>
          <a:p>
            <a:r>
              <a:rPr lang="en-US" sz="3200" dirty="0" err="1" smtClean="0"/>
              <a:t>আইসিটি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প্রকল্প</a:t>
            </a:r>
            <a:r>
              <a:rPr lang="en-US" sz="3200" dirty="0" smtClean="0"/>
              <a:t> (২য় </a:t>
            </a:r>
            <a:r>
              <a:rPr lang="en-US" sz="3200" dirty="0" err="1" smtClean="0"/>
              <a:t>পর্যায়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892866"/>
            <a:ext cx="2743200" cy="110799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</a:rPr>
              <a:t>সম্পাদনায়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2437499"/>
            <a:ext cx="4495800" cy="4031873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সাইফুল</a:t>
            </a:r>
            <a:r>
              <a:rPr lang="en-US" sz="3200" dirty="0" smtClean="0"/>
              <a:t> </a:t>
            </a:r>
            <a:r>
              <a:rPr lang="en-US" sz="3200" dirty="0" err="1" smtClean="0"/>
              <a:t>ইসলাম</a:t>
            </a:r>
            <a:endParaRPr lang="en-US" sz="3200" dirty="0" smtClean="0"/>
          </a:p>
          <a:p>
            <a:r>
              <a:rPr lang="en-US" sz="3200" dirty="0" err="1" smtClean="0"/>
              <a:t>সহকারী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ঝুলনপোল</a:t>
            </a:r>
            <a:r>
              <a:rPr lang="en-US" sz="3200" dirty="0" smtClean="0"/>
              <a:t> </a:t>
            </a:r>
            <a:r>
              <a:rPr lang="en-US" sz="3200" dirty="0" err="1" smtClean="0"/>
              <a:t>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এম</a:t>
            </a:r>
            <a:r>
              <a:rPr lang="en-US" sz="3200" dirty="0" smtClean="0"/>
              <a:t> </a:t>
            </a:r>
            <a:r>
              <a:rPr lang="en-US" sz="3200" dirty="0" err="1" smtClean="0"/>
              <a:t>উচ্চ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বিদ্যালয়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আইডি</a:t>
            </a:r>
            <a:r>
              <a:rPr lang="en-US" sz="3200" dirty="0" smtClean="0"/>
              <a:t> </a:t>
            </a:r>
            <a:r>
              <a:rPr lang="en-US" sz="3200" dirty="0" err="1" smtClean="0"/>
              <a:t>নং</a:t>
            </a:r>
            <a:r>
              <a:rPr lang="en-US" sz="3200" dirty="0" smtClean="0"/>
              <a:t>_ ০১০৫০২৭০৭৯৭</a:t>
            </a:r>
          </a:p>
          <a:p>
            <a:r>
              <a:rPr lang="en-US" sz="3200" dirty="0" err="1" smtClean="0"/>
              <a:t>ব্যাচ</a:t>
            </a:r>
            <a:r>
              <a:rPr lang="en-US" sz="3200" dirty="0" smtClean="0"/>
              <a:t> </a:t>
            </a:r>
            <a:r>
              <a:rPr lang="en-US" sz="3200" dirty="0" err="1" smtClean="0"/>
              <a:t>নং</a:t>
            </a:r>
            <a:r>
              <a:rPr lang="en-US" sz="3200" dirty="0" smtClean="0"/>
              <a:t>_ ২৭</a:t>
            </a:r>
          </a:p>
          <a:p>
            <a:r>
              <a:rPr lang="en-US" sz="3200" dirty="0" err="1" smtClean="0"/>
              <a:t>টিচার্স</a:t>
            </a:r>
            <a:r>
              <a:rPr lang="en-US" sz="3200" dirty="0" smtClean="0"/>
              <a:t> </a:t>
            </a:r>
            <a:r>
              <a:rPr lang="en-US" sz="3200" dirty="0" err="1" smtClean="0"/>
              <a:t>ট্রেনিং</a:t>
            </a:r>
            <a:r>
              <a:rPr lang="en-US" sz="3200" dirty="0" smtClean="0"/>
              <a:t> </a:t>
            </a:r>
            <a:r>
              <a:rPr lang="en-US" sz="3200" dirty="0" err="1" smtClean="0"/>
              <a:t>কলেজ</a:t>
            </a:r>
            <a:r>
              <a:rPr lang="en-US" sz="3200" dirty="0" smtClean="0"/>
              <a:t> (</a:t>
            </a:r>
            <a:r>
              <a:rPr lang="en-US" sz="3200" dirty="0" err="1" smtClean="0"/>
              <a:t>চট্টগ্রাম</a:t>
            </a:r>
            <a:r>
              <a:rPr lang="en-US" sz="3200" dirty="0" smtClean="0"/>
              <a:t>)</a:t>
            </a:r>
          </a:p>
          <a:p>
            <a:r>
              <a:rPr lang="en-US" sz="3200" dirty="0" err="1" smtClean="0"/>
              <a:t>আইসিটি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প্রকল্প</a:t>
            </a:r>
            <a:r>
              <a:rPr lang="en-US" sz="3200" dirty="0" smtClean="0"/>
              <a:t> (২য় </a:t>
            </a:r>
            <a:r>
              <a:rPr lang="en-US" sz="3200" dirty="0" err="1" smtClean="0"/>
              <a:t>পর্যায়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মোবাইল_০১৮১৯৩৬৭১৭৪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2" t="20371" r="24332" b="7532"/>
          <a:stretch/>
        </p:blipFill>
        <p:spPr>
          <a:xfrm>
            <a:off x="262407" y="1840235"/>
            <a:ext cx="990600" cy="10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1828800"/>
            <a:ext cx="3810000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একাদশ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শ্রেণি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dirty="0" err="1" smtClean="0">
                <a:solidFill>
                  <a:srgbClr val="00B050"/>
                </a:solidFill>
              </a:rPr>
              <a:t>রসায়ন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00B050"/>
                </a:solidFill>
              </a:rPr>
              <a:t>পর্যায়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সারণী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৩য় </a:t>
            </a:r>
            <a:r>
              <a:rPr lang="en-US" sz="3200" dirty="0" err="1" smtClean="0">
                <a:solidFill>
                  <a:srgbClr val="00B050"/>
                </a:solidFill>
              </a:rPr>
              <a:t>অধ্যায়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dirty="0" err="1" smtClean="0">
                <a:solidFill>
                  <a:srgbClr val="00B050"/>
                </a:solidFill>
              </a:rPr>
              <a:t>সময়ঃ</a:t>
            </a:r>
            <a:r>
              <a:rPr lang="en-US" sz="3200" dirty="0" smtClean="0">
                <a:solidFill>
                  <a:srgbClr val="00B050"/>
                </a:solidFill>
              </a:rPr>
              <a:t> ৫০ </a:t>
            </a:r>
            <a:r>
              <a:rPr lang="en-US" sz="3200" dirty="0" err="1" smtClean="0">
                <a:solidFill>
                  <a:srgbClr val="00B050"/>
                </a:solidFill>
              </a:rPr>
              <a:t>মিনিট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>
          <a:xfrm>
            <a:off x="0" y="1905000"/>
            <a:ext cx="9144000" cy="468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7315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Periodic Table of Element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382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676400"/>
            <a:ext cx="868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       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1447800"/>
            <a:ext cx="7391400" cy="4278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1600" dirty="0" smtClean="0"/>
          </a:p>
          <a:p>
            <a:r>
              <a:rPr lang="en-US" sz="3200" dirty="0" smtClean="0"/>
              <a:t>এ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_______</a:t>
            </a:r>
          </a:p>
          <a:p>
            <a:r>
              <a:rPr lang="en-US" sz="3200" dirty="0" smtClean="0"/>
              <a:t>১। </a:t>
            </a:r>
            <a:r>
              <a:rPr lang="en-US" sz="3200" dirty="0" err="1" smtClean="0"/>
              <a:t>পর্যায়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সারণী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 </a:t>
            </a:r>
          </a:p>
          <a:p>
            <a:r>
              <a:rPr lang="en-US" sz="3200" dirty="0"/>
              <a:t>২</a:t>
            </a:r>
            <a:r>
              <a:rPr lang="en-US" sz="3200" dirty="0" smtClean="0"/>
              <a:t>।Ca, B, K, </a:t>
            </a:r>
            <a:r>
              <a:rPr lang="en-US" sz="3200" dirty="0" err="1" smtClean="0"/>
              <a:t>Cl</a:t>
            </a:r>
            <a:r>
              <a:rPr lang="en-US" sz="3200" dirty="0" smtClean="0"/>
              <a:t> ,S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ইলেক্ট্রন</a:t>
            </a:r>
            <a:r>
              <a:rPr lang="en-US" sz="3200" dirty="0"/>
              <a:t> </a:t>
            </a:r>
            <a:r>
              <a:rPr lang="en-US" sz="3200" dirty="0" err="1" smtClean="0"/>
              <a:t>বিন্যাস</a:t>
            </a:r>
            <a:r>
              <a:rPr lang="en-US" sz="3200" dirty="0"/>
              <a:t> </a:t>
            </a:r>
            <a:r>
              <a:rPr lang="en-US" sz="3200" dirty="0" err="1" smtClean="0"/>
              <a:t>লিখতে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bn-IN" sz="3200" dirty="0" smtClean="0"/>
              <a:t>   </a:t>
            </a:r>
            <a:endParaRPr lang="en-US" sz="3200" dirty="0" smtClean="0"/>
          </a:p>
          <a:p>
            <a:r>
              <a:rPr lang="en-US" sz="3200" dirty="0" smtClean="0"/>
              <a:t>৩।পর্যায় </a:t>
            </a:r>
            <a:r>
              <a:rPr lang="en-US" sz="3200" dirty="0" err="1" smtClean="0"/>
              <a:t>সারণী</a:t>
            </a:r>
            <a:r>
              <a:rPr lang="en-US" sz="3200" dirty="0"/>
              <a:t> </a:t>
            </a:r>
            <a:r>
              <a:rPr lang="en-US" sz="3200" dirty="0" err="1" smtClean="0"/>
              <a:t>উদাহরণসহ</a:t>
            </a:r>
            <a:r>
              <a:rPr lang="en-US" sz="3200" dirty="0"/>
              <a:t>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514600" y="140373"/>
            <a:ext cx="34969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/>
              <a:t>শিখনফল</a:t>
            </a:r>
            <a:endParaRPr lang="bn-IN" sz="3600" dirty="0" smtClean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8937"/>
              </p:ext>
            </p:extLst>
          </p:nvPr>
        </p:nvGraphicFramePr>
        <p:xfrm>
          <a:off x="6553200" y="196451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00" y="196451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2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90800"/>
            <a:ext cx="4816137" cy="32049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65168" y="685800"/>
            <a:ext cx="5105400" cy="92333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Ca</a:t>
            </a:r>
            <a:r>
              <a:rPr lang="en-US" sz="5400" dirty="0" smtClean="0"/>
              <a:t> </a:t>
            </a:r>
            <a:r>
              <a:rPr lang="en-US" sz="5400" dirty="0" err="1" smtClean="0"/>
              <a:t>এর</a:t>
            </a:r>
            <a:r>
              <a:rPr lang="en-US" sz="5400" dirty="0" smtClean="0"/>
              <a:t> </a:t>
            </a:r>
            <a:r>
              <a:rPr lang="en-US" sz="5400" dirty="0" err="1" smtClean="0"/>
              <a:t>ইলেক্ট্রন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বিন্যাস</a:t>
            </a:r>
            <a:r>
              <a:rPr lang="en-US" sz="5400" dirty="0" smtClean="0"/>
              <a:t>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159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5000"/>
            <a:ext cx="6248400" cy="4170807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sp>
        <p:nvSpPr>
          <p:cNvPr id="3" name="TextBox 2"/>
          <p:cNvSpPr txBox="1"/>
          <p:nvPr/>
        </p:nvSpPr>
        <p:spPr>
          <a:xfrm>
            <a:off x="2438400" y="533400"/>
            <a:ext cx="46482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Br </a:t>
            </a:r>
            <a:r>
              <a:rPr lang="en-US" sz="4800" dirty="0" err="1" smtClean="0"/>
              <a:t>এর</a:t>
            </a:r>
            <a:r>
              <a:rPr lang="en-US" sz="4800" dirty="0" smtClean="0"/>
              <a:t> </a:t>
            </a:r>
            <a:r>
              <a:rPr lang="en-US" sz="4800" dirty="0" err="1" smtClean="0"/>
              <a:t>ইলেক্ট্রন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বিন্যাস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26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6019800" cy="40182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24100" y="304800"/>
            <a:ext cx="4838700" cy="92333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K </a:t>
            </a:r>
            <a:r>
              <a:rPr lang="en-US" sz="5400" dirty="0" err="1" smtClean="0"/>
              <a:t>এর</a:t>
            </a:r>
            <a:r>
              <a:rPr lang="en-US" sz="5400" dirty="0" smtClean="0"/>
              <a:t> </a:t>
            </a:r>
            <a:r>
              <a:rPr lang="en-US" sz="5400" dirty="0" err="1" smtClean="0"/>
              <a:t>ইলেক্ট্রন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বিন্যাস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973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934200" cy="46285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41910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 </a:t>
            </a:r>
            <a:r>
              <a:rPr lang="en-US" sz="4800" dirty="0" err="1" smtClean="0"/>
              <a:t>এর</a:t>
            </a:r>
            <a:r>
              <a:rPr lang="en-US" sz="4800" dirty="0" smtClean="0"/>
              <a:t> </a:t>
            </a:r>
            <a:r>
              <a:rPr lang="en-US" sz="4800" dirty="0" err="1" smtClean="0"/>
              <a:t>ইলেক্ট্রন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বিন্যাস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30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172</Words>
  <Application>Microsoft Office PowerPoint</Application>
  <PresentationFormat>On-screen Show (4:3)</PresentationFormat>
  <Paragraphs>48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Package</vt:lpstr>
      <vt:lpstr>Presentation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134</cp:revision>
  <dcterms:created xsi:type="dcterms:W3CDTF">2006-08-16T00:00:00Z</dcterms:created>
  <dcterms:modified xsi:type="dcterms:W3CDTF">2020-03-15T05:02:21Z</dcterms:modified>
</cp:coreProperties>
</file>