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2" r:id="rId9"/>
    <p:sldId id="273" r:id="rId10"/>
    <p:sldId id="264" r:id="rId11"/>
    <p:sldId id="265" r:id="rId12"/>
    <p:sldId id="266" r:id="rId13"/>
    <p:sldId id="267" r:id="rId14"/>
    <p:sldId id="271" r:id="rId15"/>
    <p:sldId id="274" r:id="rId16"/>
    <p:sldId id="275" r:id="rId17"/>
    <p:sldId id="276" r:id="rId18"/>
    <p:sldId id="277" r:id="rId19"/>
    <p:sldId id="268" r:id="rId20"/>
    <p:sldId id="278" r:id="rId21"/>
    <p:sldId id="270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2200" y="1524000"/>
            <a:ext cx="3962400" cy="14773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শুভেচ্</a:t>
            </a:r>
            <a:r>
              <a:rPr lang="bn-BD" sz="7200" dirty="0" smtClean="0"/>
              <a:t>ছা</a:t>
            </a:r>
            <a:endParaRPr lang="en-US" sz="7200" dirty="0" smtClean="0"/>
          </a:p>
          <a:p>
            <a:pPr algn="ctr"/>
            <a:endParaRPr lang="en-US" dirty="0"/>
          </a:p>
        </p:txBody>
      </p:sp>
      <p:pic>
        <p:nvPicPr>
          <p:cNvPr id="3" name="Picture 2" descr="images (1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276600"/>
            <a:ext cx="3962400" cy="3169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960674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রান আউটঃ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রান নেওয়া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সময় ব্যাট্ম্যান  যদি ক্রিজে পৌছার আগেই ফিল্ডারগন  বল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বেল ফেলে তখন তা রান আউট।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un out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81000"/>
            <a:ext cx="4495800" cy="354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52210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</a:rPr>
              <a:t>৩</a:t>
            </a:r>
            <a:r>
              <a:rPr lang="en-US" dirty="0" smtClean="0">
                <a:solidFill>
                  <a:srgbClr val="FF0000"/>
                </a:solidFill>
              </a:rPr>
              <a:t>।</a:t>
            </a:r>
            <a:r>
              <a:rPr lang="bn-BD" dirty="0" smtClean="0">
                <a:solidFill>
                  <a:srgbClr val="FF0000"/>
                </a:solidFill>
              </a:rPr>
              <a:t>কট আউটঃ </a:t>
            </a:r>
            <a:r>
              <a:rPr lang="bn-BD" dirty="0" smtClean="0"/>
              <a:t>ব্যাট্ম্যান খেলার সময় ব্যাট এ লেগে বল শূন্য থাকা অবস্থায় ফিল্ডারগন বল ধরে ফেলে তা কট আউট।  </a:t>
            </a:r>
            <a:endParaRPr lang="en-US" dirty="0"/>
          </a:p>
        </p:txBody>
      </p:sp>
      <p:pic>
        <p:nvPicPr>
          <p:cNvPr id="5" name="Picture 4" descr="Tami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295400"/>
            <a:ext cx="60960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103674"/>
            <a:ext cx="74676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বোল্ড আউটঃ বোলারের বল সরাসরি বা ব্যাটের আঘাতে লেগে বেল পড়ে যায় তা বোল্ড আউট।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ric bo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8600"/>
            <a:ext cx="7339244" cy="448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4397276"/>
            <a:ext cx="586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৫)এল বি ডব্লিউ আউটঃ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আম্পায়ার যদি মনে করে ব্যাটসম্যান এর শরীরের কোন অংশে না লাগলে সরাসরি স্টাম্প আঘাত করতো তখন এল.বি. ডব্লিউ আউট।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lbw ou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066800"/>
            <a:ext cx="4648200" cy="255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m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52400"/>
            <a:ext cx="5486400" cy="34890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3975318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৬।স্টাম্পড আউটঃ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নো বল ছাড়া ব্যাটস ম্যান বল খেলার জন্য পপিং ক্রিজ ছাড়া বাইরে গেলে ঐ সময় উইকেট কিপার বল ধরে বেল ফেলে দেয় তখন স্টাম্পড আউট।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105835"/>
            <a:ext cx="769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7) হ্যান্ডল দ্যা বল আউটঃ ব্যাটসম্যান ইচ্ছাকৃতভাবে হাত দ্বারা বল ধরলে,খেললে বা বাধা প্রদান করলে হ্যান্ডল দ্যা বল আউট।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295400"/>
            <a:ext cx="3429000" cy="1847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7338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8)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টোয়াইসঃ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ব্যাটম্যানের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খেলার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শরীর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লাগার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ইচ্ছাকৃত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টোয়াইস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বলে।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312" y="1676400"/>
            <a:ext cx="3367088" cy="1743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4306669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৯)অবস্ট্রাক্টিং দ্যা ফিল্ডঃ ব্যাটসম্যান ইচ্ছাকৃতভাবে ফিল্ডারদের বাধা প্রদান করলে অবস্ট্রাক্টিং দ্যা ফিল্ড।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1148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১০)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টাইমড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আউটঃ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ব্যাটসম্যান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আউট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ব্যাটসম্যান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নিদির্ষ্ট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গার্ড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আবেদনের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আম্পায়ার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আউট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টাইমড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আউট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371600"/>
            <a:ext cx="3200400" cy="1990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20987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ক্রিকেট খেলার কলাকৌশল গুলো লেখ।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1226403"/>
            <a:ext cx="26260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কাজঃ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2590800"/>
            <a:ext cx="701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                                                             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নামঃ মোহাম্মদ নইমুল ইসলাম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কমর আলী ইউনিয়ন উচ্চ বিদ্যালয়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আইডি – ০১০৫০২৭০৭৯৪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ব্যাচঃ ২৭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মোবাইল -০১৮১৭২৬০৬০২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pic>
        <p:nvPicPr>
          <p:cNvPr id="6" name="Picture 5" descr="noimul image.jpg"/>
          <p:cNvPicPr>
            <a:picLocks noChangeAspect="1"/>
          </p:cNvPicPr>
          <p:nvPr/>
        </p:nvPicPr>
        <p:blipFill>
          <a:blip r:embed="rId2" cstate="print"/>
          <a:srcRect r="8482" b="20893"/>
          <a:stretch>
            <a:fillRect/>
          </a:stretch>
        </p:blipFill>
        <p:spPr>
          <a:xfrm>
            <a:off x="3276600" y="457200"/>
            <a:ext cx="16764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5337" y="3244334"/>
            <a:ext cx="2919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০১) ওভার কি?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86200" y="1524000"/>
            <a:ext cx="21130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মুল্যায়নঃ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0" y="3982998"/>
            <a:ext cx="426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০২) মেডেন ওভার  কি?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122003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নো বলের কারন গুলো লিখে আনবে।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2133600"/>
            <a:ext cx="404950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কাজঃ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1219200"/>
            <a:ext cx="5257800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7200" smtClean="0">
                <a:latin typeface="NikoshBAN" pitchFamily="2" charset="0"/>
                <a:cs typeface="NikoshBAN" pitchFamily="2" charset="0"/>
              </a:rPr>
              <a:t>সবাই কে ধন্যবাদ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24000" y="838200"/>
            <a:ext cx="6705600" cy="255454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kvixwiK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wkÿv</a:t>
            </a:r>
            <a:r>
              <a:rPr lang="en-US" sz="4000" dirty="0" smtClean="0">
                <a:latin typeface="SutonnyMJ" pitchFamily="2" charset="0"/>
              </a:rPr>
              <a:t>, ¯^</a:t>
            </a:r>
            <a:r>
              <a:rPr lang="en-US" sz="4000" dirty="0" err="1" smtClean="0">
                <a:latin typeface="SutonnyMJ" pitchFamily="2" charset="0"/>
              </a:rPr>
              <a:t>v¯’¨weÁvb</a:t>
            </a:r>
            <a:r>
              <a:rPr lang="en-US" sz="4000" dirty="0" smtClean="0">
                <a:latin typeface="SutonnyMJ" pitchFamily="2" charset="0"/>
              </a:rPr>
              <a:t> I †</a:t>
            </a:r>
            <a:r>
              <a:rPr lang="en-US" sz="4000" dirty="0" err="1" smtClean="0">
                <a:latin typeface="SutonnyMJ" pitchFamily="2" charset="0"/>
              </a:rPr>
              <a:t>Ljvayjv</a:t>
            </a:r>
            <a:endParaRPr lang="en-US" sz="4000" dirty="0" smtClean="0">
              <a:latin typeface="SutonnyMJ" pitchFamily="2" charset="0"/>
            </a:endParaRPr>
          </a:p>
          <a:p>
            <a:r>
              <a:rPr lang="en-US" sz="4000" dirty="0" smtClean="0">
                <a:latin typeface="SutonnyMJ" pitchFamily="2" charset="0"/>
              </a:rPr>
              <a:t>`kg ‡</a:t>
            </a:r>
            <a:r>
              <a:rPr lang="en-US" sz="4000" dirty="0" err="1" smtClean="0">
                <a:latin typeface="SutonnyMJ" pitchFamily="2" charset="0"/>
              </a:rPr>
              <a:t>kÖYx</a:t>
            </a:r>
            <a:endParaRPr lang="en-US" sz="4000" dirty="0" smtClean="0">
              <a:latin typeface="SutonnyMJ" pitchFamily="2" charset="0"/>
            </a:endParaRPr>
          </a:p>
          <a:p>
            <a:r>
              <a:rPr lang="en-US" sz="4000" dirty="0" err="1" smtClean="0">
                <a:latin typeface="SutonnyMJ" pitchFamily="2" charset="0"/>
              </a:rPr>
              <a:t>Aóg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Aa¨vq</a:t>
            </a:r>
            <a:endParaRPr lang="en-US" sz="4000" dirty="0" smtClean="0">
              <a:latin typeface="SutonnyMJ" pitchFamily="2" charset="0"/>
            </a:endParaRPr>
          </a:p>
          <a:p>
            <a:r>
              <a:rPr lang="en-US" sz="4000" dirty="0" err="1" smtClean="0">
                <a:latin typeface="SutonnyMJ" pitchFamily="2" charset="0"/>
              </a:rPr>
              <a:t>সময়ঃ</a:t>
            </a:r>
            <a:r>
              <a:rPr lang="en-US" sz="4000" dirty="0" smtClean="0">
                <a:latin typeface="SutonnyMJ" pitchFamily="2" charset="0"/>
              </a:rPr>
              <a:t> ৪৫ </a:t>
            </a:r>
            <a:r>
              <a:rPr lang="en-US" sz="4000" dirty="0" err="1" smtClean="0">
                <a:latin typeface="SutonnyMJ" pitchFamily="2" charset="0"/>
              </a:rPr>
              <a:t>মিনিট</a:t>
            </a:r>
            <a:endParaRPr lang="en-US" sz="4000" dirty="0" smtClean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rshaf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990600"/>
            <a:ext cx="2746850" cy="1828800"/>
          </a:xfrm>
          <a:prstGeom prst="rect">
            <a:avLst/>
          </a:prstGeom>
        </p:spPr>
      </p:pic>
      <p:pic>
        <p:nvPicPr>
          <p:cNvPr id="4" name="Picture 3" descr="athlatic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803222"/>
            <a:ext cx="2362200" cy="2064178"/>
          </a:xfrm>
          <a:prstGeom prst="rect">
            <a:avLst/>
          </a:prstGeom>
        </p:spPr>
      </p:pic>
      <p:pic>
        <p:nvPicPr>
          <p:cNvPr id="5" name="Picture 4" descr="roman reign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457200"/>
            <a:ext cx="2286000" cy="2401747"/>
          </a:xfrm>
          <a:prstGeom prst="rect">
            <a:avLst/>
          </a:prstGeom>
        </p:spPr>
      </p:pic>
      <p:pic>
        <p:nvPicPr>
          <p:cNvPr id="7" name="Picture 6" descr="foot.jpg"/>
          <p:cNvPicPr>
            <a:picLocks noChangeAspect="1"/>
          </p:cNvPicPr>
          <p:nvPr/>
        </p:nvPicPr>
        <p:blipFill>
          <a:blip r:embed="rId5"/>
          <a:srcRect l="15444" r="1158"/>
          <a:stretch>
            <a:fillRect/>
          </a:stretch>
        </p:blipFill>
        <p:spPr>
          <a:xfrm>
            <a:off x="4876800" y="3810000"/>
            <a:ext cx="2819400" cy="221570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0" y="2971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রোম্যান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রিংস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6172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্লিওনেল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মেসি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2819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মাশরাফি</a:t>
            </a:r>
            <a:r>
              <a:rPr lang="en-US" dirty="0" smtClean="0"/>
              <a:t> </a:t>
            </a:r>
            <a:r>
              <a:rPr lang="en-US" dirty="0" err="1" smtClean="0"/>
              <a:t>বিন</a:t>
            </a:r>
            <a:r>
              <a:rPr lang="en-US" dirty="0" smtClean="0"/>
              <a:t> </a:t>
            </a:r>
            <a:r>
              <a:rPr lang="en-US" dirty="0" err="1" smtClean="0"/>
              <a:t>মুর্তুজা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6096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এ্যাথলেট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2286000"/>
            <a:ext cx="579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ln w="12700">
                  <a:solidFill>
                    <a:schemeClr val="tx1"/>
                  </a:solidFill>
                </a:ln>
                <a:latin typeface="SutonnyMJ" pitchFamily="2" charset="0"/>
              </a:rPr>
              <a:t>wµ‡KU</a:t>
            </a:r>
          </a:p>
          <a:p>
            <a:pPr algn="ctr"/>
            <a:r>
              <a:rPr lang="en-US" sz="4000" dirty="0" err="1" smtClean="0">
                <a:latin typeface="SutonnyMJ" pitchFamily="2" charset="0"/>
              </a:rPr>
              <a:t>cvV</a:t>
            </a:r>
            <a:r>
              <a:rPr lang="en-US" sz="4000" dirty="0" smtClean="0">
                <a:latin typeface="SutonnyMJ" pitchFamily="2" charset="0"/>
              </a:rPr>
              <a:t>- </a:t>
            </a:r>
            <a:r>
              <a:rPr lang="en-US" sz="4000" dirty="0" err="1" smtClean="0">
                <a:latin typeface="SutonnyMJ" pitchFamily="2" charset="0"/>
              </a:rPr>
              <a:t>wØZxq</a:t>
            </a:r>
            <a:endParaRPr lang="en-US" sz="4000" dirty="0" smtClean="0">
              <a:latin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</a:rPr>
              <a:t>c„ôv</a:t>
            </a:r>
            <a:r>
              <a:rPr lang="en-US" sz="4000" dirty="0" smtClean="0">
                <a:latin typeface="SutonnyMJ" pitchFamily="2" charset="0"/>
              </a:rPr>
              <a:t>- </a:t>
            </a:r>
            <a:r>
              <a:rPr lang="bn-BD" sz="4000" dirty="0" smtClean="0">
                <a:latin typeface="SutonnyMJ" pitchFamily="2" charset="0"/>
              </a:rPr>
              <a:t>৮৯</a:t>
            </a:r>
            <a:r>
              <a:rPr lang="en-US" sz="4000" dirty="0" smtClean="0">
                <a:latin typeface="SutonnyMJ" pitchFamily="2" charset="0"/>
              </a:rPr>
              <a:t>-</a:t>
            </a:r>
            <a:r>
              <a:rPr lang="bn-BD" sz="4000" dirty="0" smtClean="0">
                <a:latin typeface="SutonnyMJ" pitchFamily="2" charset="0"/>
              </a:rPr>
              <a:t>৯০</a:t>
            </a:r>
            <a:endParaRPr lang="en-US" sz="4000" dirty="0" smtClean="0">
              <a:latin typeface="SutonnyMJ" pitchFamily="2" charset="0"/>
            </a:endParaRPr>
          </a:p>
          <a:p>
            <a:endParaRPr lang="en-US" sz="4000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7800" y="4572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914400"/>
            <a:ext cx="80772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AutoNum type="arabicParenR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উল্লেখিত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খেলার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কৌশল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আয়তব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>
              <a:buAutoNum type="arabicParenR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কানুন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>
              <a:buAutoNum type="arabicParenR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ক্রিকেট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খেলার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আউটের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বর্ণানা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>
              <a:buAutoNum type="arabicParenR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54102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পিচঃ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পিচের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দৈ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র্ঘ্য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২২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ফুট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fild.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00" y="2667000"/>
            <a:ext cx="2895600" cy="31932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990600"/>
            <a:ext cx="7620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ক্রিকেট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খেলার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আইন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ক্রিকেট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খেলার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৪২টি।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এদের মধ্যে মাঠ,পিচ,আউট সম্পর্কে নিম্নে আলোচনা করা হল-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6" name="Picture 5" descr="artificial-cricket-pitch1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2743200"/>
            <a:ext cx="3696904" cy="1942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51448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ক্রিকেট মাঠঃ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স্টাম্পের মাঝ খান থেকে বাউন্ডারী ৬০ -৭৫ গজ</a:t>
            </a:r>
            <a:r>
              <a:rPr lang="bn-BD" dirty="0" smtClean="0"/>
              <a:t>।</a:t>
            </a:r>
            <a:endParaRPr lang="en-US" dirty="0"/>
          </a:p>
        </p:txBody>
      </p:sp>
      <p:pic>
        <p:nvPicPr>
          <p:cNvPr id="3" name="Picture 2" descr="fild.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845321"/>
            <a:ext cx="4953000" cy="3726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274403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হিট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উইকেট আউটঃ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বল খেলার সময় শরীর বা ব্যাট লেগে স্টাম্পের বেল পডে যায় তখন হিট উইকেট আউট।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hi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990600"/>
            <a:ext cx="55626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391</Words>
  <Application>Microsoft Office PowerPoint</Application>
  <PresentationFormat>On-screen Show (4:3)</PresentationFormat>
  <Paragraphs>49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RASEL</dc:creator>
  <cp:lastModifiedBy>RASEL</cp:lastModifiedBy>
  <cp:revision>130</cp:revision>
  <dcterms:created xsi:type="dcterms:W3CDTF">2006-08-16T00:00:00Z</dcterms:created>
  <dcterms:modified xsi:type="dcterms:W3CDTF">2020-03-15T18:13:27Z</dcterms:modified>
</cp:coreProperties>
</file>