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83" r:id="rId2"/>
  </p:sldMasterIdLst>
  <p:notesMasterIdLst>
    <p:notesMasterId r:id="rId14"/>
  </p:notesMasterIdLst>
  <p:sldIdLst>
    <p:sldId id="257" r:id="rId3"/>
    <p:sldId id="274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66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94" autoAdjust="0"/>
  </p:normalViewPr>
  <p:slideViewPr>
    <p:cSldViewPr snapToGrid="0">
      <p:cViewPr varScale="1">
        <p:scale>
          <a:sx n="63" d="100"/>
          <a:sy n="63" d="100"/>
        </p:scale>
        <p:origin x="-9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1371-190B-4FEF-B072-834839CDA42A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96F47-11F2-4C48-A639-B87DE05AB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2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6F47-11F2-4C48-A639-B87DE05ABD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63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6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6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6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4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7"/>
            <a:ext cx="609600" cy="441325"/>
          </a:xfrm>
        </p:spPr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7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8"/>
            <a:ext cx="609600" cy="441325"/>
          </a:xfrm>
        </p:spPr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3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6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6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11" y="1575655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7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5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22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6"/>
            <a:ext cx="609600" cy="441325"/>
          </a:xfrm>
        </p:spPr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62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1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6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9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1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/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1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9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6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9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80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E11C-9FFD-4184-8FC0-622944D001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4E6AB-7D6C-43E7-9E62-E3C9F485E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9154" y="2334366"/>
            <a:ext cx="1013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 কে 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112" y="2684246"/>
            <a:ext cx="814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618" y="484651"/>
            <a:ext cx="397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বাডির 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6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803" y="652426"/>
            <a:ext cx="4774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সকলকে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7928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3282847"/>
            <a:ext cx="9550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জোসনেয়ারা  আক্তার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মলিয়াইশ উচ্চ বিদ্যালয়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মিরসারাই, চট্টগ্রাম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আইডি নং – ৭৯৩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ভ্যেনু –টিচার্স ট্রেনিং কলেজ,চট্টগ্রাম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7600" y="3886201"/>
            <a:ext cx="619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শ্রেণি- নবম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বিষয়- ইসলাম ও নৈতিক শিক্ষা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আধ্যায়- তৃতীয়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পাঠ- দ্বিতীয়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143001"/>
            <a:ext cx="352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bn-IN" sz="800" b="1" dirty="0" smtClean="0"/>
              <a:t>নামঃ</a:t>
            </a:r>
            <a:r>
              <a:rPr lang="bn-IN" sz="800" dirty="0" smtClean="0">
                <a:solidFill>
                  <a:srgbClr val="FF0000"/>
                </a:solidFill>
              </a:rPr>
              <a:t>   </a:t>
            </a:r>
            <a:r>
              <a:rPr lang="bn-IN" sz="900" dirty="0" smtClean="0"/>
              <a:t>মোঃ ইব্রাহিম খলিল </a:t>
            </a:r>
          </a:p>
          <a:p>
            <a:pPr>
              <a:buFont typeface="Arial" pitchFamily="34" charset="0"/>
              <a:buChar char="•"/>
            </a:pPr>
            <a:r>
              <a:rPr lang="bn-IN" sz="800" b="1" dirty="0" smtClean="0"/>
              <a:t>পদবীঃ</a:t>
            </a:r>
            <a:r>
              <a:rPr lang="bn-IN" sz="800" dirty="0" smtClean="0"/>
              <a:t>  </a:t>
            </a:r>
            <a:r>
              <a:rPr lang="bn-IN" sz="900" dirty="0" smtClean="0"/>
              <a:t>সহকারী শিক্ষক(ইসলাম </a:t>
            </a:r>
            <a:r>
              <a:rPr lang="bn-IN" sz="800" dirty="0" smtClean="0"/>
              <a:t>ধর্ম)</a:t>
            </a:r>
          </a:p>
          <a:p>
            <a:pPr>
              <a:buFont typeface="Arial" pitchFamily="34" charset="0"/>
              <a:buChar char="•"/>
            </a:pPr>
            <a:r>
              <a:rPr lang="bn-IN" sz="800" b="1" dirty="0" smtClean="0"/>
              <a:t>বিদ্যালয়ের নামঃ </a:t>
            </a:r>
            <a:r>
              <a:rPr lang="bn-IN" sz="800" dirty="0" smtClean="0"/>
              <a:t>বল্লা বি</a:t>
            </a:r>
            <a:r>
              <a:rPr lang="en-US" sz="800" dirty="0" smtClean="0"/>
              <a:t>.</a:t>
            </a:r>
            <a:r>
              <a:rPr lang="bn-IN" sz="800" dirty="0" smtClean="0"/>
              <a:t>এন</a:t>
            </a:r>
            <a:r>
              <a:rPr lang="en-US" sz="800" dirty="0" smtClean="0"/>
              <a:t>.</a:t>
            </a:r>
            <a:r>
              <a:rPr lang="bn-IN" sz="800" dirty="0" smtClean="0"/>
              <a:t>কে মাধ্যমিক</a:t>
            </a:r>
            <a:r>
              <a:rPr lang="en-US" sz="800" dirty="0" smtClean="0"/>
              <a:t> </a:t>
            </a:r>
            <a:r>
              <a:rPr lang="bn-IN" sz="800" dirty="0" smtClean="0"/>
              <a:t>বিদ্যালয়                  </a:t>
            </a:r>
            <a:r>
              <a:rPr lang="en-US" sz="800" dirty="0" smtClean="0"/>
              <a:t> </a:t>
            </a:r>
          </a:p>
          <a:p>
            <a:r>
              <a:rPr lang="bn-IN" sz="800" b="1" dirty="0" smtClean="0"/>
              <a:t>ঠিকানাঃ</a:t>
            </a:r>
            <a:r>
              <a:rPr lang="bn-IN" sz="800" dirty="0" smtClean="0"/>
              <a:t> </a:t>
            </a:r>
            <a:r>
              <a:rPr lang="bn-IN" sz="900" dirty="0" smtClean="0"/>
              <a:t>রঘুনাথনগর,ঝিকরগাছা,যশোর।</a:t>
            </a: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bn-IN" sz="800" b="1" dirty="0" smtClean="0"/>
              <a:t>মোবাইলঃ</a:t>
            </a:r>
            <a:r>
              <a:rPr lang="bn-IN" sz="900" dirty="0" smtClean="0"/>
              <a:t>০১৭৭০-৩৭৪৪৮৭</a:t>
            </a:r>
          </a:p>
          <a:p>
            <a:pPr>
              <a:buFont typeface="Arial" pitchFamily="34" charset="0"/>
              <a:buChar char="•"/>
            </a:pPr>
            <a:r>
              <a:rPr lang="bn-IN" sz="800" dirty="0" smtClean="0"/>
              <a:t>ইমেইলঃ  </a:t>
            </a:r>
            <a:r>
              <a:rPr lang="en-US" sz="800" dirty="0" smtClean="0"/>
              <a:t>mibrahimkholil198</a:t>
            </a:r>
            <a:r>
              <a:rPr lang="en-US" sz="600" dirty="0" smtClean="0"/>
              <a:t>8@gmail.com</a:t>
            </a:r>
            <a:endParaRPr lang="bn-IN" sz="7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769548" y="1114269"/>
            <a:ext cx="2566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বিষয়ঃ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ইসলাম ও নৈতিক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শিক্ষা 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অধ্যায়ঃ তৃতীয়</a:t>
            </a:r>
          </a:p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পাঠঃ দ্বিতীয়</a:t>
            </a:r>
          </a:p>
        </p:txBody>
      </p:sp>
      <p:pic>
        <p:nvPicPr>
          <p:cNvPr id="7" name="Picture 6" descr="ibrah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" y="274547"/>
            <a:ext cx="494217" cy="517933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680" y="57912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 কনটেন্ট প্রনেতা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" y="3657600"/>
            <a:ext cx="21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483" y="2696368"/>
            <a:ext cx="3119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54" y="392192"/>
            <a:ext cx="3106139" cy="198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0155" y="3379327"/>
            <a:ext cx="439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pc1\Desktop\Ibrahim Khlolil (Bolla BNK high) School\Religious Picture\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994" y="293598"/>
            <a:ext cx="2870994" cy="1892073"/>
          </a:xfrm>
          <a:prstGeom prst="rect">
            <a:avLst/>
          </a:prstGeom>
          <a:noFill/>
        </p:spPr>
      </p:pic>
      <p:pic>
        <p:nvPicPr>
          <p:cNvPr id="2" name="Picture 2" descr="C:\Users\pc1\Desktop\Ibrahim Khlolil (Bolla BNK high) School\Religious Picture\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269" y="4370119"/>
            <a:ext cx="2950132" cy="2042556"/>
          </a:xfrm>
          <a:prstGeom prst="rect">
            <a:avLst/>
          </a:prstGeom>
          <a:noFill/>
        </p:spPr>
      </p:pic>
      <p:pic>
        <p:nvPicPr>
          <p:cNvPr id="1027" name="Picture 3" descr="C:\Users\pc1\Desktop\Ibrahim Khlolil (Bolla BNK high) School\Religious Picture\adnan_19395734665195b3bb84cdf0.13878550_x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5855" y="3833751"/>
            <a:ext cx="2956460" cy="23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55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014" y="586603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590" y="2262787"/>
            <a:ext cx="9608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১.সালাতের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২.সালাত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রুকন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৩.সালাতের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ধর্মিয়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01100" y="1847850"/>
          <a:ext cx="914400" cy="771525"/>
        </p:xfrm>
        <a:graphic>
          <a:graphicData uri="http://schemas.openxmlformats.org/presentationml/2006/ole">
            <p:oleObj spid="_x0000_s1026" name="Presentation" showAsIcon="1" r:id="rId3" imgW="914400" imgH="771480" progId="PowerPoint.Show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508760"/>
            <a:ext cx="458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4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650" y="6823033"/>
            <a:ext cx="11172667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946" y="942420"/>
            <a:ext cx="1850898" cy="16779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15840" y="1595757"/>
            <a:ext cx="582005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41" y="965907"/>
            <a:ext cx="1940304" cy="1654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49" y="951553"/>
            <a:ext cx="2188498" cy="1683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61" y="917328"/>
            <a:ext cx="2211186" cy="186860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721707" y="1589988"/>
            <a:ext cx="603609" cy="53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599540" y="1589990"/>
            <a:ext cx="616596" cy="55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9389" y="3540480"/>
            <a:ext cx="10758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সালাত আরবি শব্দ।এর ফার্সি প্রতিশব্দ হলো </a:t>
            </a:r>
            <a:r>
              <a:rPr lang="bn-IN" sz="3200" dirty="0" smtClean="0">
                <a:solidFill>
                  <a:srgbClr val="FF0000"/>
                </a:solidFill>
              </a:rPr>
              <a:t>নামায</a:t>
            </a:r>
            <a:r>
              <a:rPr lang="bn-IN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870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0209 L 0.2315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6328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69402 0.0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045E-16 L 0.01172 -0.575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41" y="2693523"/>
            <a:ext cx="588146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254" y="4826640"/>
            <a:ext cx="730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প্রর্থনা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711" y="396654"/>
            <a:ext cx="4233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173" y="2180545"/>
            <a:ext cx="588146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 কোন ভাষার শব্দ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8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262" y="1064530"/>
            <a:ext cx="696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ঘৃর্ণীত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আনকাবূত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-৪৫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15" y="4029426"/>
            <a:ext cx="9354462" cy="1591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061" y="1064530"/>
            <a:ext cx="317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বলেনঃ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53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105469"/>
            <a:ext cx="12624180" cy="9403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ধর্মীয় গুরুত্বঃ-</a:t>
            </a:r>
            <a:endParaRPr lang="bn-IN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মুসলমানের জীবনে সালাতের গুরুত্ব অপরিসীম।সালাত মানুষকে আল্লাহুর নৈকট্য অর্জনে সহায়তা করে।ঈমান মজবুত হয়,যে ব্যক্তি মনোযোগ সহকারে সালাত আদায় করে ,কিয়ামতের দিন সালাত তার জন্য নূর হয়ে যাবে।</a:t>
            </a:r>
          </a:p>
          <a:p>
            <a:r>
              <a:rPr lang="bn-BD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গুরু্ত্বঃ-</a:t>
            </a:r>
            <a:endParaRPr lang="bn-IN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সালাতের কারণে মুসলমানগণ দৈনিক পাচঁবার একসাথে মিলিত হওয়ার সুযোগ  পায়।একে অপরের খোঁজ খবর নিতে পারে।সুখে দুঃখে একে অপরের সহযোগিতা করতে পারে।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72" y="95538"/>
            <a:ext cx="11887200" cy="6660107"/>
          </a:xfrm>
          <a:prstGeom prst="roundRect">
            <a:avLst/>
          </a:pr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9309" y="191074"/>
            <a:ext cx="11682484" cy="64553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8466" y="2095690"/>
            <a:ext cx="640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1.সালাত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908092" y="478916"/>
            <a:ext cx="4257206" cy="816864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মুল্যায়ন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6664" y="3019020"/>
            <a:ext cx="6847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2" indent="-685800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2.সালাত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ভাষার শব্দ?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5846" y="4467069"/>
            <a:ext cx="6229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2" indent="-685800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২য় রুকন কোনটি?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96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1124</TotalTime>
  <Words>283</Words>
  <Application>Microsoft Office PowerPoint</Application>
  <PresentationFormat>Custom</PresentationFormat>
  <Paragraphs>60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Civic</vt:lpstr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MOLIASH</cp:lastModifiedBy>
  <cp:revision>222</cp:revision>
  <dcterms:created xsi:type="dcterms:W3CDTF">2019-04-10T08:14:56Z</dcterms:created>
  <dcterms:modified xsi:type="dcterms:W3CDTF">2020-03-15T03:58:32Z</dcterms:modified>
</cp:coreProperties>
</file>