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61" r:id="rId15"/>
    <p:sldId id="274" r:id="rId16"/>
    <p:sldId id="262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E6A085-0208-40BB-B85D-FC9F2036453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588C17-D407-464D-ACCE-92FA6EF3A05C}">
      <dgm:prSet phldrT="[Text]"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দলীয় কাজ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15506DD9-07B5-476B-83B3-F6A8AAC02F65}" type="parTrans" cxnId="{DCA60724-1962-47C3-BC1A-380C7018EB5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642A3388-E49D-4D40-AA56-8E2410478D94}" type="sibTrans" cxnId="{DCA60724-1962-47C3-BC1A-380C7018EB5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E6026880-0D5D-46F2-A951-63D5D5AF85D6}">
      <dgm:prSet phldrT="[Text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লাল দল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5189C59-7478-48A9-9D3E-3408DE4F33B0}" type="parTrans" cxnId="{758F444A-EA6F-434A-8F7D-26DCB1F788A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FE00615F-0519-450C-BDF9-663A4D46CB49}" type="sibTrans" cxnId="{758F444A-EA6F-434A-8F7D-26DCB1F788A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BC8FC435-C373-4211-B725-47F46B18576C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সবুজ দল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437D6D5-4C38-4BE1-870F-BFD267301F25}" type="parTrans" cxnId="{81B8880D-BB8F-4B07-8F5E-02AE2476F6F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D6F1FC0E-65F3-474D-B734-02BD1CCAA3FD}" type="sibTrans" cxnId="{81B8880D-BB8F-4B07-8F5E-02AE2476F6F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956B3359-7282-4717-86AE-7F3D5330DA8F}" type="pres">
      <dgm:prSet presAssocID="{24E6A085-0208-40BB-B85D-FC9F2036453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6BAEBAE-6E57-44C0-9377-0E8020D081D8}" type="pres">
      <dgm:prSet presAssocID="{C9588C17-D407-464D-ACCE-92FA6EF3A05C}" presName="hierRoot1" presStyleCnt="0"/>
      <dgm:spPr/>
    </dgm:pt>
    <dgm:pt modelId="{49F5F345-ED5B-4993-9BA8-4D6A188043D4}" type="pres">
      <dgm:prSet presAssocID="{C9588C17-D407-464D-ACCE-92FA6EF3A05C}" presName="composite" presStyleCnt="0"/>
      <dgm:spPr/>
    </dgm:pt>
    <dgm:pt modelId="{C5710887-1F2A-422C-87E1-A7BFA308EB52}" type="pres">
      <dgm:prSet presAssocID="{C9588C17-D407-464D-ACCE-92FA6EF3A05C}" presName="background" presStyleLbl="node0" presStyleIdx="0" presStyleCnt="1"/>
      <dgm:spPr/>
    </dgm:pt>
    <dgm:pt modelId="{A58A61D6-8615-40FC-A60E-763AC9ECF41A}" type="pres">
      <dgm:prSet presAssocID="{C9588C17-D407-464D-ACCE-92FA6EF3A05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0B903C-A6A2-414D-B7D0-CFF680F5FB52}" type="pres">
      <dgm:prSet presAssocID="{C9588C17-D407-464D-ACCE-92FA6EF3A05C}" presName="hierChild2" presStyleCnt="0"/>
      <dgm:spPr/>
    </dgm:pt>
    <dgm:pt modelId="{8D1E91B6-432E-4ADE-8948-97A121CB6D4A}" type="pres">
      <dgm:prSet presAssocID="{E5189C59-7478-48A9-9D3E-3408DE4F33B0}" presName="Name10" presStyleLbl="parChTrans1D2" presStyleIdx="0" presStyleCnt="2"/>
      <dgm:spPr/>
      <dgm:t>
        <a:bodyPr/>
        <a:lstStyle/>
        <a:p>
          <a:endParaRPr lang="en-US"/>
        </a:p>
      </dgm:t>
    </dgm:pt>
    <dgm:pt modelId="{6B5C4087-0798-415B-BA32-4CB9EA983BEC}" type="pres">
      <dgm:prSet presAssocID="{E6026880-0D5D-46F2-A951-63D5D5AF85D6}" presName="hierRoot2" presStyleCnt="0"/>
      <dgm:spPr/>
    </dgm:pt>
    <dgm:pt modelId="{30088625-15F5-4ABB-84AA-437A3EB187FF}" type="pres">
      <dgm:prSet presAssocID="{E6026880-0D5D-46F2-A951-63D5D5AF85D6}" presName="composite2" presStyleCnt="0"/>
      <dgm:spPr/>
    </dgm:pt>
    <dgm:pt modelId="{FEF3A607-F6BB-4403-9807-FE39B7034534}" type="pres">
      <dgm:prSet presAssocID="{E6026880-0D5D-46F2-A951-63D5D5AF85D6}" presName="background2" presStyleLbl="node2" presStyleIdx="0" presStyleCnt="2"/>
      <dgm:spPr/>
    </dgm:pt>
    <dgm:pt modelId="{35181421-CF91-48DE-854C-3F02022CBDE2}" type="pres">
      <dgm:prSet presAssocID="{E6026880-0D5D-46F2-A951-63D5D5AF85D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767CDE-DF76-420A-ABE9-112D38F5E5CD}" type="pres">
      <dgm:prSet presAssocID="{E6026880-0D5D-46F2-A951-63D5D5AF85D6}" presName="hierChild3" presStyleCnt="0"/>
      <dgm:spPr/>
    </dgm:pt>
    <dgm:pt modelId="{9E0CB1C8-605E-4316-8AFE-2C93F57D75CA}" type="pres">
      <dgm:prSet presAssocID="{7437D6D5-4C38-4BE1-870F-BFD267301F2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4B2B09A-BEAB-4FBB-BD5F-1D8E912EBBA3}" type="pres">
      <dgm:prSet presAssocID="{BC8FC435-C373-4211-B725-47F46B18576C}" presName="hierRoot2" presStyleCnt="0"/>
      <dgm:spPr/>
    </dgm:pt>
    <dgm:pt modelId="{0B745E22-E093-4B50-A10F-0AE189A820E2}" type="pres">
      <dgm:prSet presAssocID="{BC8FC435-C373-4211-B725-47F46B18576C}" presName="composite2" presStyleCnt="0"/>
      <dgm:spPr/>
    </dgm:pt>
    <dgm:pt modelId="{5B464084-D3D1-42E9-B6FD-6D0D32F8C659}" type="pres">
      <dgm:prSet presAssocID="{BC8FC435-C373-4211-B725-47F46B18576C}" presName="background2" presStyleLbl="node2" presStyleIdx="1" presStyleCnt="2"/>
      <dgm:spPr/>
    </dgm:pt>
    <dgm:pt modelId="{984A4547-C322-434D-BC56-65E90CD0904D}" type="pres">
      <dgm:prSet presAssocID="{BC8FC435-C373-4211-B725-47F46B18576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67E355-ABDD-402A-910D-996D0D9A62A0}" type="pres">
      <dgm:prSet presAssocID="{BC8FC435-C373-4211-B725-47F46B18576C}" presName="hierChild3" presStyleCnt="0"/>
      <dgm:spPr/>
    </dgm:pt>
  </dgm:ptLst>
  <dgm:cxnLst>
    <dgm:cxn modelId="{95CC0B1C-671E-487D-9BF1-9321980E51D0}" type="presOf" srcId="{E6026880-0D5D-46F2-A951-63D5D5AF85D6}" destId="{35181421-CF91-48DE-854C-3F02022CBDE2}" srcOrd="0" destOrd="0" presId="urn:microsoft.com/office/officeart/2005/8/layout/hierarchy1"/>
    <dgm:cxn modelId="{DCA60724-1962-47C3-BC1A-380C7018EB51}" srcId="{24E6A085-0208-40BB-B85D-FC9F2036453D}" destId="{C9588C17-D407-464D-ACCE-92FA6EF3A05C}" srcOrd="0" destOrd="0" parTransId="{15506DD9-07B5-476B-83B3-F6A8AAC02F65}" sibTransId="{642A3388-E49D-4D40-AA56-8E2410478D94}"/>
    <dgm:cxn modelId="{0C3433DD-1EC7-4E09-8050-783085D740B4}" type="presOf" srcId="{24E6A085-0208-40BB-B85D-FC9F2036453D}" destId="{956B3359-7282-4717-86AE-7F3D5330DA8F}" srcOrd="0" destOrd="0" presId="urn:microsoft.com/office/officeart/2005/8/layout/hierarchy1"/>
    <dgm:cxn modelId="{55273181-8121-4E7C-8C6A-458AAB3359E9}" type="presOf" srcId="{C9588C17-D407-464D-ACCE-92FA6EF3A05C}" destId="{A58A61D6-8615-40FC-A60E-763AC9ECF41A}" srcOrd="0" destOrd="0" presId="urn:microsoft.com/office/officeart/2005/8/layout/hierarchy1"/>
    <dgm:cxn modelId="{81B8880D-BB8F-4B07-8F5E-02AE2476F6F2}" srcId="{C9588C17-D407-464D-ACCE-92FA6EF3A05C}" destId="{BC8FC435-C373-4211-B725-47F46B18576C}" srcOrd="1" destOrd="0" parTransId="{7437D6D5-4C38-4BE1-870F-BFD267301F25}" sibTransId="{D6F1FC0E-65F3-474D-B734-02BD1CCAA3FD}"/>
    <dgm:cxn modelId="{90C08D76-DE0A-4C17-8AF5-2626448D4773}" type="presOf" srcId="{7437D6D5-4C38-4BE1-870F-BFD267301F25}" destId="{9E0CB1C8-605E-4316-8AFE-2C93F57D75CA}" srcOrd="0" destOrd="0" presId="urn:microsoft.com/office/officeart/2005/8/layout/hierarchy1"/>
    <dgm:cxn modelId="{10F38258-93E2-4604-B11E-863F0E482B4D}" type="presOf" srcId="{E5189C59-7478-48A9-9D3E-3408DE4F33B0}" destId="{8D1E91B6-432E-4ADE-8948-97A121CB6D4A}" srcOrd="0" destOrd="0" presId="urn:microsoft.com/office/officeart/2005/8/layout/hierarchy1"/>
    <dgm:cxn modelId="{758F444A-EA6F-434A-8F7D-26DCB1F788AC}" srcId="{C9588C17-D407-464D-ACCE-92FA6EF3A05C}" destId="{E6026880-0D5D-46F2-A951-63D5D5AF85D6}" srcOrd="0" destOrd="0" parTransId="{E5189C59-7478-48A9-9D3E-3408DE4F33B0}" sibTransId="{FE00615F-0519-450C-BDF9-663A4D46CB49}"/>
    <dgm:cxn modelId="{5E98B27B-D58D-442D-B708-8E09945D6085}" type="presOf" srcId="{BC8FC435-C373-4211-B725-47F46B18576C}" destId="{984A4547-C322-434D-BC56-65E90CD0904D}" srcOrd="0" destOrd="0" presId="urn:microsoft.com/office/officeart/2005/8/layout/hierarchy1"/>
    <dgm:cxn modelId="{21CD811E-447B-4B54-9EC8-4715C8717362}" type="presParOf" srcId="{956B3359-7282-4717-86AE-7F3D5330DA8F}" destId="{66BAEBAE-6E57-44C0-9377-0E8020D081D8}" srcOrd="0" destOrd="0" presId="urn:microsoft.com/office/officeart/2005/8/layout/hierarchy1"/>
    <dgm:cxn modelId="{690E6CDD-60E7-4258-8414-BC58EB57213B}" type="presParOf" srcId="{66BAEBAE-6E57-44C0-9377-0E8020D081D8}" destId="{49F5F345-ED5B-4993-9BA8-4D6A188043D4}" srcOrd="0" destOrd="0" presId="urn:microsoft.com/office/officeart/2005/8/layout/hierarchy1"/>
    <dgm:cxn modelId="{24778FF9-6E9B-474A-BD52-2912B1C52134}" type="presParOf" srcId="{49F5F345-ED5B-4993-9BA8-4D6A188043D4}" destId="{C5710887-1F2A-422C-87E1-A7BFA308EB52}" srcOrd="0" destOrd="0" presId="urn:microsoft.com/office/officeart/2005/8/layout/hierarchy1"/>
    <dgm:cxn modelId="{9CBB72B8-7E34-4917-9B3E-1ACAB9D632C9}" type="presParOf" srcId="{49F5F345-ED5B-4993-9BA8-4D6A188043D4}" destId="{A58A61D6-8615-40FC-A60E-763AC9ECF41A}" srcOrd="1" destOrd="0" presId="urn:microsoft.com/office/officeart/2005/8/layout/hierarchy1"/>
    <dgm:cxn modelId="{402CB167-CD98-4379-97D2-0A655F3D427D}" type="presParOf" srcId="{66BAEBAE-6E57-44C0-9377-0E8020D081D8}" destId="{1C0B903C-A6A2-414D-B7D0-CFF680F5FB52}" srcOrd="1" destOrd="0" presId="urn:microsoft.com/office/officeart/2005/8/layout/hierarchy1"/>
    <dgm:cxn modelId="{AF206484-1771-470D-9A2A-9D9A68DEB35F}" type="presParOf" srcId="{1C0B903C-A6A2-414D-B7D0-CFF680F5FB52}" destId="{8D1E91B6-432E-4ADE-8948-97A121CB6D4A}" srcOrd="0" destOrd="0" presId="urn:microsoft.com/office/officeart/2005/8/layout/hierarchy1"/>
    <dgm:cxn modelId="{9E408200-6AF4-4C9D-BF74-36EFEEE2EDEB}" type="presParOf" srcId="{1C0B903C-A6A2-414D-B7D0-CFF680F5FB52}" destId="{6B5C4087-0798-415B-BA32-4CB9EA983BEC}" srcOrd="1" destOrd="0" presId="urn:microsoft.com/office/officeart/2005/8/layout/hierarchy1"/>
    <dgm:cxn modelId="{44E9A755-9BF9-429E-BB36-B3BFDC8A4B53}" type="presParOf" srcId="{6B5C4087-0798-415B-BA32-4CB9EA983BEC}" destId="{30088625-15F5-4ABB-84AA-437A3EB187FF}" srcOrd="0" destOrd="0" presId="urn:microsoft.com/office/officeart/2005/8/layout/hierarchy1"/>
    <dgm:cxn modelId="{4E2C9213-EF59-406C-8AAB-FDB6E7159DD2}" type="presParOf" srcId="{30088625-15F5-4ABB-84AA-437A3EB187FF}" destId="{FEF3A607-F6BB-4403-9807-FE39B7034534}" srcOrd="0" destOrd="0" presId="urn:microsoft.com/office/officeart/2005/8/layout/hierarchy1"/>
    <dgm:cxn modelId="{6F943169-A5C0-4FB1-9BC2-1AA1F384A177}" type="presParOf" srcId="{30088625-15F5-4ABB-84AA-437A3EB187FF}" destId="{35181421-CF91-48DE-854C-3F02022CBDE2}" srcOrd="1" destOrd="0" presId="urn:microsoft.com/office/officeart/2005/8/layout/hierarchy1"/>
    <dgm:cxn modelId="{D013888F-4728-437C-B06F-BC4334CA5CB7}" type="presParOf" srcId="{6B5C4087-0798-415B-BA32-4CB9EA983BEC}" destId="{BC767CDE-DF76-420A-ABE9-112D38F5E5CD}" srcOrd="1" destOrd="0" presId="urn:microsoft.com/office/officeart/2005/8/layout/hierarchy1"/>
    <dgm:cxn modelId="{F2FF64AC-2CF7-498C-84DC-A319BB2DEA80}" type="presParOf" srcId="{1C0B903C-A6A2-414D-B7D0-CFF680F5FB52}" destId="{9E0CB1C8-605E-4316-8AFE-2C93F57D75CA}" srcOrd="2" destOrd="0" presId="urn:microsoft.com/office/officeart/2005/8/layout/hierarchy1"/>
    <dgm:cxn modelId="{0DF998A0-E504-4F59-A06B-875ADDBF510B}" type="presParOf" srcId="{1C0B903C-A6A2-414D-B7D0-CFF680F5FB52}" destId="{84B2B09A-BEAB-4FBB-BD5F-1D8E912EBBA3}" srcOrd="3" destOrd="0" presId="urn:microsoft.com/office/officeart/2005/8/layout/hierarchy1"/>
    <dgm:cxn modelId="{2FC85F88-F764-4C2B-9D31-819384E0FF53}" type="presParOf" srcId="{84B2B09A-BEAB-4FBB-BD5F-1D8E912EBBA3}" destId="{0B745E22-E093-4B50-A10F-0AE189A820E2}" srcOrd="0" destOrd="0" presId="urn:microsoft.com/office/officeart/2005/8/layout/hierarchy1"/>
    <dgm:cxn modelId="{DCF3E0EF-DFFC-43F0-BC45-C734D10ED2FB}" type="presParOf" srcId="{0B745E22-E093-4B50-A10F-0AE189A820E2}" destId="{5B464084-D3D1-42E9-B6FD-6D0D32F8C659}" srcOrd="0" destOrd="0" presId="urn:microsoft.com/office/officeart/2005/8/layout/hierarchy1"/>
    <dgm:cxn modelId="{062D5564-90E2-4A93-9D77-491598DC825E}" type="presParOf" srcId="{0B745E22-E093-4B50-A10F-0AE189A820E2}" destId="{984A4547-C322-434D-BC56-65E90CD0904D}" srcOrd="1" destOrd="0" presId="urn:microsoft.com/office/officeart/2005/8/layout/hierarchy1"/>
    <dgm:cxn modelId="{9D90B6AD-0963-49FD-820B-F2A2DF8F3FFB}" type="presParOf" srcId="{84B2B09A-BEAB-4FBB-BD5F-1D8E912EBBA3}" destId="{9267E355-ABDD-402A-910D-996D0D9A62A0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bib123best_1400531093_1-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308122" cy="68580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828800" y="2356009"/>
            <a:ext cx="5410200" cy="2215991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10600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মাটি ও পানি উভয় পরিবেশে জন্মে এমন কিছু উদ্ভিদ-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h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47800"/>
            <a:ext cx="4533900" cy="39624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4" name="Picture 3" descr="kplm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447800"/>
            <a:ext cx="4572000" cy="39624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066800" y="5692914"/>
            <a:ext cx="1981200" cy="7078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হেলেঞ্চা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5715000"/>
            <a:ext cx="1600200" cy="7078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কলমি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229600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লবণাক্ত মাটিতে জন্মে এমন কিছু উদ্ভিদ-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gor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1219200"/>
            <a:ext cx="2971800" cy="2751221"/>
          </a:xfrm>
          <a:prstGeom prst="rect">
            <a:avLst/>
          </a:prstGeom>
        </p:spPr>
      </p:pic>
      <p:pic>
        <p:nvPicPr>
          <p:cNvPr id="4" name="Picture 3" descr="son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1295400"/>
            <a:ext cx="2895600" cy="2707005"/>
          </a:xfrm>
          <a:prstGeom prst="rect">
            <a:avLst/>
          </a:prstGeom>
        </p:spPr>
      </p:pic>
      <p:pic>
        <p:nvPicPr>
          <p:cNvPr id="5" name="Picture 4" descr="keor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1" y="1295400"/>
            <a:ext cx="2971800" cy="2667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4063425"/>
            <a:ext cx="1447800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সুন্দরি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4038600"/>
            <a:ext cx="1676400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গরান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4063425"/>
            <a:ext cx="1371600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কেওড়া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562600"/>
            <a:ext cx="8686800" cy="70788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শ্বাস গ্রহণের জন্য এ সকল উদ্ভিদের শ্বাসমূল রয়েছে।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534400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 উদ্ভিদের উপর জন্মে এমন কিছু উদ্ভিদ-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or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95400"/>
            <a:ext cx="4405313" cy="4191000"/>
          </a:xfrm>
          <a:prstGeom prst="rect">
            <a:avLst/>
          </a:prstGeom>
        </p:spPr>
      </p:pic>
      <p:pic>
        <p:nvPicPr>
          <p:cNvPr id="4" name="Picture 3" descr="ras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295400"/>
            <a:ext cx="4419600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5678269"/>
            <a:ext cx="1524000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স্বর্ণলতা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5678269"/>
            <a:ext cx="1219200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রাস্না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7239000" cy="1446550"/>
          </a:xfrm>
          <a:prstGeom prst="rect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পাঠ্য পুস্তকের ১৩ ও ১৪ পৃষ্ঠা খুলে আজকের অংশটুকু মিলিয়ে নেই</a:t>
            </a:r>
            <a:endParaRPr lang="en-US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930688"/>
            <a:ext cx="7315200" cy="4927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81000" y="0"/>
          <a:ext cx="83058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3276600"/>
            <a:ext cx="8458200" cy="3046988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শূন্যস্থান পূরণ করঃ</a:t>
            </a:r>
          </a:p>
          <a:p>
            <a:pPr marL="742950" indent="-742950">
              <a:buAutoNum type="arabicParenR"/>
            </a:pPr>
            <a:r>
              <a:rPr lang="bn-B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শাপলা ...............জন্মে।</a:t>
            </a:r>
          </a:p>
          <a:p>
            <a:pPr marL="742950" indent="-742950">
              <a:buAutoNum type="arabicParenR"/>
            </a:pPr>
            <a:r>
              <a:rPr lang="bn-B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গরান উদ্ভিদের................রয়েছে।</a:t>
            </a:r>
          </a:p>
          <a:p>
            <a:pPr marL="742950" indent="-742950">
              <a:buAutoNum type="arabicParenR"/>
            </a:pPr>
            <a:r>
              <a:rPr lang="bn-B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কিছু উদ্ভিদ...............মাটিতে জন্মে।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40018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পানিতে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47023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শ্বাসমূল</a:t>
            </a:r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54643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লবণাক্ত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457200"/>
            <a:ext cx="2819400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1"/>
            <a:ext cx="9144000" cy="452431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সূর্যের আলোযুক্ত স্থানে জন্মে এমন ৩টি উদ্ভিদের নাম লিখ।</a:t>
            </a:r>
          </a:p>
          <a:p>
            <a:pPr marL="342900" indent="-342900">
              <a:buAutoNum type="arabicParenR"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মাটি এবং পানি উভয় পরিবেশে জন্মে এমন ২টি উদ্ভিদের নাম লিখ।</a:t>
            </a:r>
          </a:p>
          <a:p>
            <a:pPr marL="342900" indent="-342900">
              <a:buAutoNum type="arabicParenR"/>
            </a:pPr>
            <a:endParaRPr lang="bn-BD" sz="4800" b="1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AutoNum type="arabicParenR"/>
            </a:pP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457200"/>
            <a:ext cx="3505200" cy="830997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600200"/>
          <a:ext cx="8382000" cy="3678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889000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উদ্ভিদের</a:t>
                      </a:r>
                      <a:r>
                        <a:rPr lang="bn-BD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কোথায়</a:t>
                      </a:r>
                      <a:r>
                        <a:rPr lang="bn-BD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দেখেছি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297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97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297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lower-frame-with-pink-flowers-vector-18048643.jpg"/>
          <p:cNvPicPr>
            <a:picLocks noChangeAspect="1"/>
          </p:cNvPicPr>
          <p:nvPr/>
        </p:nvPicPr>
        <p:blipFill>
          <a:blip r:embed="rId2"/>
          <a:srcRect l="-2000" b="1111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Up Ribbon 3"/>
          <p:cNvSpPr/>
          <p:nvPr/>
        </p:nvSpPr>
        <p:spPr>
          <a:xfrm>
            <a:off x="2209800" y="2209800"/>
            <a:ext cx="4876800" cy="2667000"/>
          </a:xfrm>
          <a:prstGeom prst="ribbon2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304800"/>
            <a:chExt cx="9144000" cy="6324600"/>
          </a:xfrm>
        </p:grpSpPr>
        <p:sp>
          <p:nvSpPr>
            <p:cNvPr id="2" name="Horizontal Scroll 1"/>
            <p:cNvSpPr/>
            <p:nvPr/>
          </p:nvSpPr>
          <p:spPr>
            <a:xfrm>
              <a:off x="1981200" y="304800"/>
              <a:ext cx="5181600" cy="1600200"/>
            </a:xfrm>
            <a:prstGeom prst="horizontalScroll">
              <a:avLst/>
            </a:prstGeom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শিক্ষক পরিচিতি</a:t>
              </a:r>
              <a:endParaRPr lang="en-US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Up Ribbon 2"/>
            <p:cNvSpPr/>
            <p:nvPr/>
          </p:nvSpPr>
          <p:spPr>
            <a:xfrm>
              <a:off x="0" y="1981200"/>
              <a:ext cx="7848600" cy="4648200"/>
            </a:xfrm>
            <a:prstGeom prst="ribbon2">
              <a:avLst/>
            </a:prstGeom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b="1" i="1" u="sng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মুহাম্মদ দীন ইসলাম</a:t>
              </a:r>
            </a:p>
            <a:p>
              <a:pPr algn="ctr"/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সহকারি শিক্ষক</a:t>
              </a:r>
            </a:p>
            <a:p>
              <a:pPr algn="ctr"/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৪৬নং ষোলআনি সরকারী প্রাথমিক বিদ্যালয়</a:t>
              </a:r>
            </a:p>
            <a:p>
              <a:pPr algn="ctr"/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গজারিয়া, মুন্সিগঞ্জ।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 descr="IMG_20200222_115039(2)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57876" y="1981200"/>
              <a:ext cx="3286124" cy="387870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828800" y="0"/>
            <a:ext cx="5334000" cy="1828800"/>
          </a:xfrm>
          <a:prstGeom prst="flowChartPunchedTape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eparation 2"/>
          <p:cNvSpPr/>
          <p:nvPr/>
        </p:nvSpPr>
        <p:spPr>
          <a:xfrm>
            <a:off x="0" y="2362200"/>
            <a:ext cx="9144000" cy="449580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শ্রেণি- ৪র্থ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বিষয়- প্রাথমিক বিজ্ঞান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পাঠ- উদ্ভিদ ও প্রাণী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পাঠ্যাংশ- পরিবেশে উদ্ভিদ(উদ্ভিদ বিভিন্ন স্থানে জন্মে..................সহপাঠিদের সাথে আলোচনা করি) { পৃষ্ঠা ১৩ ও ১৪}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সময়- ৪০ মিনিট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তারিখ- ১৬/০৩/২০২০ইং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981200" y="0"/>
            <a:ext cx="5257800" cy="1219200"/>
          </a:xfrm>
          <a:prstGeom prst="downArrow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400" b="1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76400"/>
            <a:ext cx="7239000" cy="70788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শিখবে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667000"/>
            <a:ext cx="9144000" cy="378565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২.১.১ বিভিন্ন উদ্ভিদ ও প্রাণী বিভিন্ন পরিবেশে বসবাস করে তা বর্ণনা করতে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২.১.৫ বিভিন্ন উদ্ভিদের বিভিন্ন পরিবেশে প্রয়োজন তা বলতে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২.১.৬ বিভিন্ন পরিবেশে যে সকল উদ্ভিদ জন্মে সেগুলো শনাক্ত করতে পারবে।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5052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4" name="Picture 3" descr="t17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57600"/>
            <a:ext cx="9144000" cy="32004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09600"/>
            <a:ext cx="4267200" cy="101566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286000"/>
            <a:ext cx="6248400" cy="433965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পরিবেশে উদ্ভিদ</a:t>
            </a:r>
            <a:endParaRPr lang="en-US" sz="13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সূর্যের প্রখর আলোযুক্ত স্থানে জন্মে এমন কিছু উদ্ভিদ-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8401"/>
            <a:ext cx="2971801" cy="3048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 descr="kath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438400"/>
            <a:ext cx="2743200" cy="303847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 descr="jj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675" y="2438400"/>
            <a:ext cx="2981325" cy="3048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 descr="s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685800"/>
            <a:ext cx="5181600" cy="1676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381000" y="5791200"/>
            <a:ext cx="23622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 গাছ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5791200"/>
            <a:ext cx="23622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কাঁঠাল গাছ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5791200"/>
            <a:ext cx="21336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জাম গাছ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9469"/>
            <a:ext cx="8915400" cy="15696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ছায়াযুক্ত, স্যাঁতস্যাঁতে শীতল স্থানে জন্মে এমন উদ্ভিদ-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far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6400"/>
            <a:ext cx="4572000" cy="35052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4" name="Picture 3" descr="unna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602" y="1676400"/>
            <a:ext cx="4522398" cy="35433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371600" y="5297269"/>
            <a:ext cx="1600200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ফার্ণ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5326559"/>
            <a:ext cx="1219200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মস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7848600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পানিতে জন্মে এমন কিছু উদ্ভিদ-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1600"/>
            <a:ext cx="4572000" cy="40386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371600"/>
            <a:ext cx="4572000" cy="40386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762000" y="5638800"/>
            <a:ext cx="2743200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কচুরিপানা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5638800"/>
            <a:ext cx="2362200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শাপলা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238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45</cp:revision>
  <dcterms:created xsi:type="dcterms:W3CDTF">2006-08-16T00:00:00Z</dcterms:created>
  <dcterms:modified xsi:type="dcterms:W3CDTF">2020-03-16T07:24:12Z</dcterms:modified>
</cp:coreProperties>
</file>