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3" r:id="rId2"/>
    <p:sldId id="264" r:id="rId3"/>
    <p:sldId id="267" r:id="rId4"/>
    <p:sldId id="268" r:id="rId5"/>
    <p:sldId id="270" r:id="rId6"/>
    <p:sldId id="269" r:id="rId7"/>
    <p:sldId id="256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434" autoAdjust="0"/>
  </p:normalViewPr>
  <p:slideViewPr>
    <p:cSldViewPr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7D423E-D33F-4F03-AA2C-A8798B4F41DC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66D0E7F-0E6C-40F4-AFC5-E472C628760A}">
      <dgm:prSet phldrT="[Text]"/>
      <dgm:spPr/>
      <dgm:t>
        <a:bodyPr/>
        <a:lstStyle/>
        <a:p>
          <a:r>
            <a:rPr lang="bn-BD" dirty="0" smtClean="0"/>
            <a:t>পেশা</a:t>
          </a:r>
          <a:endParaRPr lang="en-US" dirty="0"/>
        </a:p>
      </dgm:t>
    </dgm:pt>
    <dgm:pt modelId="{C6D8AE01-DABA-47C8-AC8C-4748BAC4D79D}" type="parTrans" cxnId="{EBEEFBE1-DEF3-4C8C-A949-7E596A2FF3B6}">
      <dgm:prSet/>
      <dgm:spPr/>
      <dgm:t>
        <a:bodyPr/>
        <a:lstStyle/>
        <a:p>
          <a:endParaRPr lang="en-US"/>
        </a:p>
      </dgm:t>
    </dgm:pt>
    <dgm:pt modelId="{B5982DA5-A94C-463E-BC07-9486AD65513F}" type="sibTrans" cxnId="{EBEEFBE1-DEF3-4C8C-A949-7E596A2FF3B6}">
      <dgm:prSet/>
      <dgm:spPr/>
      <dgm:t>
        <a:bodyPr/>
        <a:lstStyle/>
        <a:p>
          <a:endParaRPr lang="en-US"/>
        </a:p>
      </dgm:t>
    </dgm:pt>
    <dgm:pt modelId="{7C0C0A22-5C06-4466-8320-74BB2E3C5C68}">
      <dgm:prSet phldrT="[Text]"/>
      <dgm:spPr/>
      <dgm:t>
        <a:bodyPr/>
        <a:lstStyle/>
        <a:p>
          <a:r>
            <a:rPr lang="bn-BD" dirty="0" smtClean="0"/>
            <a:t>কুমার</a:t>
          </a:r>
          <a:endParaRPr lang="en-US" dirty="0"/>
        </a:p>
      </dgm:t>
    </dgm:pt>
    <dgm:pt modelId="{C870707E-9833-4B2E-8E36-139D8430692C}" type="parTrans" cxnId="{CED34F00-7211-47F3-AD65-F92812B58452}">
      <dgm:prSet/>
      <dgm:spPr/>
      <dgm:t>
        <a:bodyPr/>
        <a:lstStyle/>
        <a:p>
          <a:endParaRPr lang="en-US"/>
        </a:p>
      </dgm:t>
    </dgm:pt>
    <dgm:pt modelId="{F0751762-17FB-494F-85A0-F196B23B32B7}" type="sibTrans" cxnId="{CED34F00-7211-47F3-AD65-F92812B58452}">
      <dgm:prSet/>
      <dgm:spPr/>
      <dgm:t>
        <a:bodyPr/>
        <a:lstStyle/>
        <a:p>
          <a:endParaRPr lang="en-US"/>
        </a:p>
      </dgm:t>
    </dgm:pt>
    <dgm:pt modelId="{22DA9AB7-C358-418A-9A90-3FCEFFABE768}">
      <dgm:prSet phldrT="[Text]"/>
      <dgm:spPr/>
      <dgm:t>
        <a:bodyPr/>
        <a:lstStyle/>
        <a:p>
          <a:r>
            <a:rPr lang="bn-BD" dirty="0" smtClean="0"/>
            <a:t>কামার</a:t>
          </a:r>
          <a:endParaRPr lang="en-US" dirty="0"/>
        </a:p>
      </dgm:t>
    </dgm:pt>
    <dgm:pt modelId="{71963B0D-C78B-498F-9C49-FCEB9337463E}" type="parTrans" cxnId="{6C80EA05-EB64-45D9-985A-27766D1EE72A}">
      <dgm:prSet/>
      <dgm:spPr/>
      <dgm:t>
        <a:bodyPr/>
        <a:lstStyle/>
        <a:p>
          <a:endParaRPr lang="en-US"/>
        </a:p>
      </dgm:t>
    </dgm:pt>
    <dgm:pt modelId="{67B83B54-135A-4481-91E4-04B8D9BA64AD}" type="sibTrans" cxnId="{6C80EA05-EB64-45D9-985A-27766D1EE72A}">
      <dgm:prSet/>
      <dgm:spPr/>
      <dgm:t>
        <a:bodyPr/>
        <a:lstStyle/>
        <a:p>
          <a:endParaRPr lang="en-US"/>
        </a:p>
      </dgm:t>
    </dgm:pt>
    <dgm:pt modelId="{AF07DCED-7C77-4EFD-87B2-33ABF7BB0821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তাঁতি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B7AFFF-005B-47BA-AE7B-B3B571E7B513}" type="parTrans" cxnId="{2E23EEDD-7493-4B30-863E-3A50B24D9ECA}">
      <dgm:prSet/>
      <dgm:spPr/>
      <dgm:t>
        <a:bodyPr/>
        <a:lstStyle/>
        <a:p>
          <a:endParaRPr lang="en-US"/>
        </a:p>
      </dgm:t>
    </dgm:pt>
    <dgm:pt modelId="{DE9A7D4A-6FE4-42F8-A0D9-729D2E418243}" type="sibTrans" cxnId="{2E23EEDD-7493-4B30-863E-3A50B24D9ECA}">
      <dgm:prSet/>
      <dgm:spPr/>
      <dgm:t>
        <a:bodyPr/>
        <a:lstStyle/>
        <a:p>
          <a:endParaRPr lang="en-US"/>
        </a:p>
      </dgm:t>
    </dgm:pt>
    <dgm:pt modelId="{D81D7A4E-7C70-45A1-816B-5C3EB5A713B8}">
      <dgm:prSet/>
      <dgm:spPr/>
      <dgm:t>
        <a:bodyPr/>
        <a:lstStyle/>
        <a:p>
          <a:r>
            <a:rPr lang="en-US" dirty="0" err="1" smtClean="0"/>
            <a:t>কৃষক</a:t>
          </a:r>
          <a:endParaRPr lang="en-US" dirty="0"/>
        </a:p>
      </dgm:t>
    </dgm:pt>
    <dgm:pt modelId="{948CED95-6295-44BB-BC73-35E369A509BE}" type="parTrans" cxnId="{1D8CE18B-F0CD-41F0-8382-D45B4F8F204E}">
      <dgm:prSet/>
      <dgm:spPr/>
      <dgm:t>
        <a:bodyPr/>
        <a:lstStyle/>
        <a:p>
          <a:endParaRPr lang="en-US"/>
        </a:p>
      </dgm:t>
    </dgm:pt>
    <dgm:pt modelId="{1CCA9415-8380-4513-8ECD-DEFA22F9D687}" type="sibTrans" cxnId="{1D8CE18B-F0CD-41F0-8382-D45B4F8F204E}">
      <dgm:prSet/>
      <dgm:spPr/>
      <dgm:t>
        <a:bodyPr/>
        <a:lstStyle/>
        <a:p>
          <a:endParaRPr lang="en-US"/>
        </a:p>
      </dgm:t>
    </dgm:pt>
    <dgm:pt modelId="{DC23DBF7-326F-4DD1-8F7C-C8160A2F829B}">
      <dgm:prSet/>
      <dgm:spPr/>
      <dgm:t>
        <a:bodyPr/>
        <a:lstStyle/>
        <a:p>
          <a:r>
            <a:rPr lang="en-US" dirty="0" err="1" smtClean="0"/>
            <a:t>ডাক্তার</a:t>
          </a:r>
          <a:endParaRPr lang="en-US" dirty="0"/>
        </a:p>
      </dgm:t>
    </dgm:pt>
    <dgm:pt modelId="{DB5B9F37-C852-4981-A575-C641B15F6EA9}" type="parTrans" cxnId="{B9E3493C-2FF9-4C38-B15A-50D9790B1B71}">
      <dgm:prSet/>
      <dgm:spPr/>
      <dgm:t>
        <a:bodyPr/>
        <a:lstStyle/>
        <a:p>
          <a:endParaRPr lang="en-US"/>
        </a:p>
      </dgm:t>
    </dgm:pt>
    <dgm:pt modelId="{DF1654DC-46E4-4C6C-9841-873F407C5440}" type="sibTrans" cxnId="{B9E3493C-2FF9-4C38-B15A-50D9790B1B71}">
      <dgm:prSet/>
      <dgm:spPr/>
      <dgm:t>
        <a:bodyPr/>
        <a:lstStyle/>
        <a:p>
          <a:endParaRPr lang="en-US"/>
        </a:p>
      </dgm:t>
    </dgm:pt>
    <dgm:pt modelId="{3E1D0CB9-4DDD-49B4-8E83-625F7FF0F9BE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দ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র্জি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7B9326-0A43-4356-A891-54F56C20F0C6}" type="parTrans" cxnId="{D6468381-3EB0-4771-9A54-DA5DBEC6A655}">
      <dgm:prSet/>
      <dgm:spPr/>
      <dgm:t>
        <a:bodyPr/>
        <a:lstStyle/>
        <a:p>
          <a:endParaRPr lang="en-US"/>
        </a:p>
      </dgm:t>
    </dgm:pt>
    <dgm:pt modelId="{FC06A435-5012-4AA1-B918-98763898F0B8}" type="sibTrans" cxnId="{D6468381-3EB0-4771-9A54-DA5DBEC6A655}">
      <dgm:prSet/>
      <dgm:spPr/>
      <dgm:t>
        <a:bodyPr/>
        <a:lstStyle/>
        <a:p>
          <a:endParaRPr lang="en-US"/>
        </a:p>
      </dgm:t>
    </dgm:pt>
    <dgm:pt modelId="{E3A45241-321D-42FE-BB30-198D4341D7AB}" type="pres">
      <dgm:prSet presAssocID="{3A7D423E-D33F-4F03-AA2C-A8798B4F41D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BA7E90-5E9E-48DE-8515-F22AB0FF3D6B}" type="pres">
      <dgm:prSet presAssocID="{E66D0E7F-0E6C-40F4-AFC5-E472C628760A}" presName="centerShape" presStyleLbl="node0" presStyleIdx="0" presStyleCnt="1" custLinFactNeighborX="2578" custLinFactNeighborY="5732"/>
      <dgm:spPr/>
      <dgm:t>
        <a:bodyPr/>
        <a:lstStyle/>
        <a:p>
          <a:endParaRPr lang="en-US"/>
        </a:p>
      </dgm:t>
    </dgm:pt>
    <dgm:pt modelId="{F990210F-129B-4628-8B5E-0CC5F3EA2766}" type="pres">
      <dgm:prSet presAssocID="{C870707E-9833-4B2E-8E36-139D8430692C}" presName="parTrans" presStyleLbl="sibTrans2D1" presStyleIdx="0" presStyleCnt="6" custLinFactNeighborX="19168" custLinFactNeighborY="-35330"/>
      <dgm:spPr/>
      <dgm:t>
        <a:bodyPr/>
        <a:lstStyle/>
        <a:p>
          <a:endParaRPr lang="en-US"/>
        </a:p>
      </dgm:t>
    </dgm:pt>
    <dgm:pt modelId="{42D13341-FD0C-4588-8286-8B1D56097946}" type="pres">
      <dgm:prSet presAssocID="{C870707E-9833-4B2E-8E36-139D8430692C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D53CC750-FA51-4CD7-B32D-CA1461209960}" type="pres">
      <dgm:prSet presAssocID="{7C0C0A22-5C06-4466-8320-74BB2E3C5C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8C5D7-A514-46C4-820B-C3F60BBC37AD}" type="pres">
      <dgm:prSet presAssocID="{417B9326-0A43-4356-A891-54F56C20F0C6}" presName="parTrans" presStyleLbl="sibTrans2D1" presStyleIdx="1" presStyleCnt="6"/>
      <dgm:spPr/>
      <dgm:t>
        <a:bodyPr/>
        <a:lstStyle/>
        <a:p>
          <a:endParaRPr lang="en-US"/>
        </a:p>
      </dgm:t>
    </dgm:pt>
    <dgm:pt modelId="{3235578E-A6D7-481A-9D73-E2C137C9B9B2}" type="pres">
      <dgm:prSet presAssocID="{417B9326-0A43-4356-A891-54F56C20F0C6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E7AAB707-ED07-4C80-AF74-4455342DF8EC}" type="pres">
      <dgm:prSet presAssocID="{3E1D0CB9-4DDD-49B4-8E83-625F7FF0F9B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4FECF-01C3-4D48-AAC2-818B24665131}" type="pres">
      <dgm:prSet presAssocID="{DB5B9F37-C852-4981-A575-C641B15F6EA9}" presName="parTrans" presStyleLbl="sibTrans2D1" presStyleIdx="2" presStyleCnt="6"/>
      <dgm:spPr/>
      <dgm:t>
        <a:bodyPr/>
        <a:lstStyle/>
        <a:p>
          <a:endParaRPr lang="en-US"/>
        </a:p>
      </dgm:t>
    </dgm:pt>
    <dgm:pt modelId="{C0DC73B2-FB87-43F8-B2EA-DEE222AB8B9C}" type="pres">
      <dgm:prSet presAssocID="{DB5B9F37-C852-4981-A575-C641B15F6EA9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EFEBC499-3D78-4BAB-89FC-977DFD500B3A}" type="pres">
      <dgm:prSet presAssocID="{DC23DBF7-326F-4DD1-8F7C-C8160A2F829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D2BD6-522B-4E61-B61B-4DC95A8F6715}" type="pres">
      <dgm:prSet presAssocID="{948CED95-6295-44BB-BC73-35E369A509BE}" presName="parTrans" presStyleLbl="sibTrans2D1" presStyleIdx="3" presStyleCnt="6"/>
      <dgm:spPr/>
      <dgm:t>
        <a:bodyPr/>
        <a:lstStyle/>
        <a:p>
          <a:endParaRPr lang="en-US"/>
        </a:p>
      </dgm:t>
    </dgm:pt>
    <dgm:pt modelId="{CEA3C105-C654-48FC-B9B4-14B1CEEDB535}" type="pres">
      <dgm:prSet presAssocID="{948CED95-6295-44BB-BC73-35E369A509BE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1AC4370D-7B39-446E-9EB6-16BFEB26803D}" type="pres">
      <dgm:prSet presAssocID="{D81D7A4E-7C70-45A1-816B-5C3EB5A713B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C37B3-80A1-43D5-91A5-433ADD28E9C7}" type="pres">
      <dgm:prSet presAssocID="{71963B0D-C78B-498F-9C49-FCEB9337463E}" presName="parTrans" presStyleLbl="sibTrans2D1" presStyleIdx="4" presStyleCnt="6"/>
      <dgm:spPr/>
      <dgm:t>
        <a:bodyPr/>
        <a:lstStyle/>
        <a:p>
          <a:endParaRPr lang="en-US"/>
        </a:p>
      </dgm:t>
    </dgm:pt>
    <dgm:pt modelId="{6E697540-1032-4161-AFDB-C9D787BD5C34}" type="pres">
      <dgm:prSet presAssocID="{71963B0D-C78B-498F-9C49-FCEB9337463E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2CC581BF-96F7-443F-AA5A-55C49B053438}" type="pres">
      <dgm:prSet presAssocID="{22DA9AB7-C358-418A-9A90-3FCEFFABE76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9EC8A-45A4-4C0B-9C7B-ED25821D7B2D}" type="pres">
      <dgm:prSet presAssocID="{C1B7AFFF-005B-47BA-AE7B-B3B571E7B513}" presName="parTrans" presStyleLbl="sibTrans2D1" presStyleIdx="5" presStyleCnt="6"/>
      <dgm:spPr/>
      <dgm:t>
        <a:bodyPr/>
        <a:lstStyle/>
        <a:p>
          <a:endParaRPr lang="en-US"/>
        </a:p>
      </dgm:t>
    </dgm:pt>
    <dgm:pt modelId="{E4ACDA4B-BD95-49E3-BA90-0C42D3581C2F}" type="pres">
      <dgm:prSet presAssocID="{C1B7AFFF-005B-47BA-AE7B-B3B571E7B513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28558DA7-EDCD-4B49-9C2C-F9FEBC7992A7}" type="pres">
      <dgm:prSet presAssocID="{AF07DCED-7C77-4EFD-87B2-33ABF7BB082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FA7987-46F1-47EF-8FFF-2C2D4DE68E10}" type="presOf" srcId="{71963B0D-C78B-498F-9C49-FCEB9337463E}" destId="{6E697540-1032-4161-AFDB-C9D787BD5C34}" srcOrd="1" destOrd="0" presId="urn:microsoft.com/office/officeart/2005/8/layout/radial5"/>
    <dgm:cxn modelId="{258E2DB5-D88B-44CF-9BD1-8CA4A24915F2}" type="presOf" srcId="{3E1D0CB9-4DDD-49B4-8E83-625F7FF0F9BE}" destId="{E7AAB707-ED07-4C80-AF74-4455342DF8EC}" srcOrd="0" destOrd="0" presId="urn:microsoft.com/office/officeart/2005/8/layout/radial5"/>
    <dgm:cxn modelId="{CED34F00-7211-47F3-AD65-F92812B58452}" srcId="{E66D0E7F-0E6C-40F4-AFC5-E472C628760A}" destId="{7C0C0A22-5C06-4466-8320-74BB2E3C5C68}" srcOrd="0" destOrd="0" parTransId="{C870707E-9833-4B2E-8E36-139D8430692C}" sibTransId="{F0751762-17FB-494F-85A0-F196B23B32B7}"/>
    <dgm:cxn modelId="{EBEEFBE1-DEF3-4C8C-A949-7E596A2FF3B6}" srcId="{3A7D423E-D33F-4F03-AA2C-A8798B4F41DC}" destId="{E66D0E7F-0E6C-40F4-AFC5-E472C628760A}" srcOrd="0" destOrd="0" parTransId="{C6D8AE01-DABA-47C8-AC8C-4748BAC4D79D}" sibTransId="{B5982DA5-A94C-463E-BC07-9486AD65513F}"/>
    <dgm:cxn modelId="{2E23EEDD-7493-4B30-863E-3A50B24D9ECA}" srcId="{E66D0E7F-0E6C-40F4-AFC5-E472C628760A}" destId="{AF07DCED-7C77-4EFD-87B2-33ABF7BB0821}" srcOrd="5" destOrd="0" parTransId="{C1B7AFFF-005B-47BA-AE7B-B3B571E7B513}" sibTransId="{DE9A7D4A-6FE4-42F8-A0D9-729D2E418243}"/>
    <dgm:cxn modelId="{BD149B56-A6D7-4FFD-8DF4-0AA53AB7F119}" type="presOf" srcId="{E66D0E7F-0E6C-40F4-AFC5-E472C628760A}" destId="{C6BA7E90-5E9E-48DE-8515-F22AB0FF3D6B}" srcOrd="0" destOrd="0" presId="urn:microsoft.com/office/officeart/2005/8/layout/radial5"/>
    <dgm:cxn modelId="{DD1D0CEC-C7C6-4F47-9184-C8C7EA908F1D}" type="presOf" srcId="{C870707E-9833-4B2E-8E36-139D8430692C}" destId="{F990210F-129B-4628-8B5E-0CC5F3EA2766}" srcOrd="0" destOrd="0" presId="urn:microsoft.com/office/officeart/2005/8/layout/radial5"/>
    <dgm:cxn modelId="{1EC6D0FA-93A9-4CEB-B714-631A899E2946}" type="presOf" srcId="{C870707E-9833-4B2E-8E36-139D8430692C}" destId="{42D13341-FD0C-4588-8286-8B1D56097946}" srcOrd="1" destOrd="0" presId="urn:microsoft.com/office/officeart/2005/8/layout/radial5"/>
    <dgm:cxn modelId="{985EEAB4-0897-420D-984C-EAD7B1D18AE7}" type="presOf" srcId="{417B9326-0A43-4356-A891-54F56C20F0C6}" destId="{82A8C5D7-A514-46C4-820B-C3F60BBC37AD}" srcOrd="0" destOrd="0" presId="urn:microsoft.com/office/officeart/2005/8/layout/radial5"/>
    <dgm:cxn modelId="{6C80EA05-EB64-45D9-985A-27766D1EE72A}" srcId="{E66D0E7F-0E6C-40F4-AFC5-E472C628760A}" destId="{22DA9AB7-C358-418A-9A90-3FCEFFABE768}" srcOrd="4" destOrd="0" parTransId="{71963B0D-C78B-498F-9C49-FCEB9337463E}" sibTransId="{67B83B54-135A-4481-91E4-04B8D9BA64AD}"/>
    <dgm:cxn modelId="{81C47DDA-D248-49E4-A51D-8A64E3262494}" type="presOf" srcId="{C1B7AFFF-005B-47BA-AE7B-B3B571E7B513}" destId="{E4ACDA4B-BD95-49E3-BA90-0C42D3581C2F}" srcOrd="1" destOrd="0" presId="urn:microsoft.com/office/officeart/2005/8/layout/radial5"/>
    <dgm:cxn modelId="{7E91AE03-959A-48D1-B413-B1F967EF7A9F}" type="presOf" srcId="{948CED95-6295-44BB-BC73-35E369A509BE}" destId="{C53D2BD6-522B-4E61-B61B-4DC95A8F6715}" srcOrd="0" destOrd="0" presId="urn:microsoft.com/office/officeart/2005/8/layout/radial5"/>
    <dgm:cxn modelId="{9C3D2E2B-B133-42AD-8D10-7453CD73AD41}" type="presOf" srcId="{C1B7AFFF-005B-47BA-AE7B-B3B571E7B513}" destId="{0E59EC8A-45A4-4C0B-9C7B-ED25821D7B2D}" srcOrd="0" destOrd="0" presId="urn:microsoft.com/office/officeart/2005/8/layout/radial5"/>
    <dgm:cxn modelId="{76B38EB4-337D-44BE-96D4-3AFE2829A29B}" type="presOf" srcId="{D81D7A4E-7C70-45A1-816B-5C3EB5A713B8}" destId="{1AC4370D-7B39-446E-9EB6-16BFEB26803D}" srcOrd="0" destOrd="0" presId="urn:microsoft.com/office/officeart/2005/8/layout/radial5"/>
    <dgm:cxn modelId="{8B87C3E5-0621-4BCC-ACA1-03CEAD416071}" type="presOf" srcId="{948CED95-6295-44BB-BC73-35E369A509BE}" destId="{CEA3C105-C654-48FC-B9B4-14B1CEEDB535}" srcOrd="1" destOrd="0" presId="urn:microsoft.com/office/officeart/2005/8/layout/radial5"/>
    <dgm:cxn modelId="{2B6E98C8-4EC2-4539-A81F-90E1CAB1A0BF}" type="presOf" srcId="{DC23DBF7-326F-4DD1-8F7C-C8160A2F829B}" destId="{EFEBC499-3D78-4BAB-89FC-977DFD500B3A}" srcOrd="0" destOrd="0" presId="urn:microsoft.com/office/officeart/2005/8/layout/radial5"/>
    <dgm:cxn modelId="{99D7B27F-08F5-495C-ACD0-C1B6B666D82E}" type="presOf" srcId="{3A7D423E-D33F-4F03-AA2C-A8798B4F41DC}" destId="{E3A45241-321D-42FE-BB30-198D4341D7AB}" srcOrd="0" destOrd="0" presId="urn:microsoft.com/office/officeart/2005/8/layout/radial5"/>
    <dgm:cxn modelId="{3E5F9653-7554-4ECE-AEED-7FCDAB696082}" type="presOf" srcId="{71963B0D-C78B-498F-9C49-FCEB9337463E}" destId="{54BC37B3-80A1-43D5-91A5-433ADD28E9C7}" srcOrd="0" destOrd="0" presId="urn:microsoft.com/office/officeart/2005/8/layout/radial5"/>
    <dgm:cxn modelId="{93C568EA-4B15-4FE7-92CE-51E8304A3105}" type="presOf" srcId="{DB5B9F37-C852-4981-A575-C641B15F6EA9}" destId="{C0DC73B2-FB87-43F8-B2EA-DEE222AB8B9C}" srcOrd="1" destOrd="0" presId="urn:microsoft.com/office/officeart/2005/8/layout/radial5"/>
    <dgm:cxn modelId="{B9E3493C-2FF9-4C38-B15A-50D9790B1B71}" srcId="{E66D0E7F-0E6C-40F4-AFC5-E472C628760A}" destId="{DC23DBF7-326F-4DD1-8F7C-C8160A2F829B}" srcOrd="2" destOrd="0" parTransId="{DB5B9F37-C852-4981-A575-C641B15F6EA9}" sibTransId="{DF1654DC-46E4-4C6C-9841-873F407C5440}"/>
    <dgm:cxn modelId="{8827C9A3-7BCD-481B-82D7-748E2AEA0CB6}" type="presOf" srcId="{417B9326-0A43-4356-A891-54F56C20F0C6}" destId="{3235578E-A6D7-481A-9D73-E2C137C9B9B2}" srcOrd="1" destOrd="0" presId="urn:microsoft.com/office/officeart/2005/8/layout/radial5"/>
    <dgm:cxn modelId="{A8A0C44D-CBA3-434E-869D-24B7C2719178}" type="presOf" srcId="{DB5B9F37-C852-4981-A575-C641B15F6EA9}" destId="{E434FECF-01C3-4D48-AAC2-818B24665131}" srcOrd="0" destOrd="0" presId="urn:microsoft.com/office/officeart/2005/8/layout/radial5"/>
    <dgm:cxn modelId="{1D8CE18B-F0CD-41F0-8382-D45B4F8F204E}" srcId="{E66D0E7F-0E6C-40F4-AFC5-E472C628760A}" destId="{D81D7A4E-7C70-45A1-816B-5C3EB5A713B8}" srcOrd="3" destOrd="0" parTransId="{948CED95-6295-44BB-BC73-35E369A509BE}" sibTransId="{1CCA9415-8380-4513-8ECD-DEFA22F9D687}"/>
    <dgm:cxn modelId="{062603FD-48DA-4B39-92CC-330355FC90F0}" type="presOf" srcId="{7C0C0A22-5C06-4466-8320-74BB2E3C5C68}" destId="{D53CC750-FA51-4CD7-B32D-CA1461209960}" srcOrd="0" destOrd="0" presId="urn:microsoft.com/office/officeart/2005/8/layout/radial5"/>
    <dgm:cxn modelId="{D6468381-3EB0-4771-9A54-DA5DBEC6A655}" srcId="{E66D0E7F-0E6C-40F4-AFC5-E472C628760A}" destId="{3E1D0CB9-4DDD-49B4-8E83-625F7FF0F9BE}" srcOrd="1" destOrd="0" parTransId="{417B9326-0A43-4356-A891-54F56C20F0C6}" sibTransId="{FC06A435-5012-4AA1-B918-98763898F0B8}"/>
    <dgm:cxn modelId="{CD2B6142-B1B6-4C72-BF7D-8E9BE75B6BB6}" type="presOf" srcId="{22DA9AB7-C358-418A-9A90-3FCEFFABE768}" destId="{2CC581BF-96F7-443F-AA5A-55C49B053438}" srcOrd="0" destOrd="0" presId="urn:microsoft.com/office/officeart/2005/8/layout/radial5"/>
    <dgm:cxn modelId="{DFBCE437-2B93-4A80-9AC3-B44EB3A0DB4D}" type="presOf" srcId="{AF07DCED-7C77-4EFD-87B2-33ABF7BB0821}" destId="{28558DA7-EDCD-4B49-9C2C-F9FEBC7992A7}" srcOrd="0" destOrd="0" presId="urn:microsoft.com/office/officeart/2005/8/layout/radial5"/>
    <dgm:cxn modelId="{1DD8721C-9221-4789-914B-10C744D6C3F4}" type="presParOf" srcId="{E3A45241-321D-42FE-BB30-198D4341D7AB}" destId="{C6BA7E90-5E9E-48DE-8515-F22AB0FF3D6B}" srcOrd="0" destOrd="0" presId="urn:microsoft.com/office/officeart/2005/8/layout/radial5"/>
    <dgm:cxn modelId="{957F63C6-E75D-43F6-93EF-906520F422D2}" type="presParOf" srcId="{E3A45241-321D-42FE-BB30-198D4341D7AB}" destId="{F990210F-129B-4628-8B5E-0CC5F3EA2766}" srcOrd="1" destOrd="0" presId="urn:microsoft.com/office/officeart/2005/8/layout/radial5"/>
    <dgm:cxn modelId="{DDA76653-4CFE-4501-9FF4-4D30CCE21158}" type="presParOf" srcId="{F990210F-129B-4628-8B5E-0CC5F3EA2766}" destId="{42D13341-FD0C-4588-8286-8B1D56097946}" srcOrd="0" destOrd="0" presId="urn:microsoft.com/office/officeart/2005/8/layout/radial5"/>
    <dgm:cxn modelId="{61CA302B-1455-4CFD-A90C-6DA81AB54E2A}" type="presParOf" srcId="{E3A45241-321D-42FE-BB30-198D4341D7AB}" destId="{D53CC750-FA51-4CD7-B32D-CA1461209960}" srcOrd="2" destOrd="0" presId="urn:microsoft.com/office/officeart/2005/8/layout/radial5"/>
    <dgm:cxn modelId="{EA0259DD-D41A-45A5-9AD4-2BCB2DFF3BB5}" type="presParOf" srcId="{E3A45241-321D-42FE-BB30-198D4341D7AB}" destId="{82A8C5D7-A514-46C4-820B-C3F60BBC37AD}" srcOrd="3" destOrd="0" presId="urn:microsoft.com/office/officeart/2005/8/layout/radial5"/>
    <dgm:cxn modelId="{DD5258C3-30BB-4B91-8EA7-72F6F8309DDF}" type="presParOf" srcId="{82A8C5D7-A514-46C4-820B-C3F60BBC37AD}" destId="{3235578E-A6D7-481A-9D73-E2C137C9B9B2}" srcOrd="0" destOrd="0" presId="urn:microsoft.com/office/officeart/2005/8/layout/radial5"/>
    <dgm:cxn modelId="{50BFAB3C-9469-470C-BD85-16EDB6F4AF11}" type="presParOf" srcId="{E3A45241-321D-42FE-BB30-198D4341D7AB}" destId="{E7AAB707-ED07-4C80-AF74-4455342DF8EC}" srcOrd="4" destOrd="0" presId="urn:microsoft.com/office/officeart/2005/8/layout/radial5"/>
    <dgm:cxn modelId="{C97DED5F-7C7B-473D-909D-36845E04948C}" type="presParOf" srcId="{E3A45241-321D-42FE-BB30-198D4341D7AB}" destId="{E434FECF-01C3-4D48-AAC2-818B24665131}" srcOrd="5" destOrd="0" presId="urn:microsoft.com/office/officeart/2005/8/layout/radial5"/>
    <dgm:cxn modelId="{D1210A53-2D57-4142-B0A1-3EB28BA01ED9}" type="presParOf" srcId="{E434FECF-01C3-4D48-AAC2-818B24665131}" destId="{C0DC73B2-FB87-43F8-B2EA-DEE222AB8B9C}" srcOrd="0" destOrd="0" presId="urn:microsoft.com/office/officeart/2005/8/layout/radial5"/>
    <dgm:cxn modelId="{B7A08B1B-631A-4491-8D09-76ADCF46F719}" type="presParOf" srcId="{E3A45241-321D-42FE-BB30-198D4341D7AB}" destId="{EFEBC499-3D78-4BAB-89FC-977DFD500B3A}" srcOrd="6" destOrd="0" presId="urn:microsoft.com/office/officeart/2005/8/layout/radial5"/>
    <dgm:cxn modelId="{1C3F7943-F31A-4797-9F9A-4E81EC2843A4}" type="presParOf" srcId="{E3A45241-321D-42FE-BB30-198D4341D7AB}" destId="{C53D2BD6-522B-4E61-B61B-4DC95A8F6715}" srcOrd="7" destOrd="0" presId="urn:microsoft.com/office/officeart/2005/8/layout/radial5"/>
    <dgm:cxn modelId="{183A0C1D-259E-4833-8EFA-799B2C30E3A8}" type="presParOf" srcId="{C53D2BD6-522B-4E61-B61B-4DC95A8F6715}" destId="{CEA3C105-C654-48FC-B9B4-14B1CEEDB535}" srcOrd="0" destOrd="0" presId="urn:microsoft.com/office/officeart/2005/8/layout/radial5"/>
    <dgm:cxn modelId="{CFF88941-62F8-4D66-B1A3-6A21E5369764}" type="presParOf" srcId="{E3A45241-321D-42FE-BB30-198D4341D7AB}" destId="{1AC4370D-7B39-446E-9EB6-16BFEB26803D}" srcOrd="8" destOrd="0" presId="urn:microsoft.com/office/officeart/2005/8/layout/radial5"/>
    <dgm:cxn modelId="{0706AFB0-967C-42BE-9F98-A59AE80E4B59}" type="presParOf" srcId="{E3A45241-321D-42FE-BB30-198D4341D7AB}" destId="{54BC37B3-80A1-43D5-91A5-433ADD28E9C7}" srcOrd="9" destOrd="0" presId="urn:microsoft.com/office/officeart/2005/8/layout/radial5"/>
    <dgm:cxn modelId="{157D6BE4-FDB9-47C5-835A-80B2F6EE0174}" type="presParOf" srcId="{54BC37B3-80A1-43D5-91A5-433ADD28E9C7}" destId="{6E697540-1032-4161-AFDB-C9D787BD5C34}" srcOrd="0" destOrd="0" presId="urn:microsoft.com/office/officeart/2005/8/layout/radial5"/>
    <dgm:cxn modelId="{6D4AA427-65E1-4E66-9135-AC0F65B4E645}" type="presParOf" srcId="{E3A45241-321D-42FE-BB30-198D4341D7AB}" destId="{2CC581BF-96F7-443F-AA5A-55C49B053438}" srcOrd="10" destOrd="0" presId="urn:microsoft.com/office/officeart/2005/8/layout/radial5"/>
    <dgm:cxn modelId="{AA185797-25B3-4381-B9A8-01AA5BAB4E65}" type="presParOf" srcId="{E3A45241-321D-42FE-BB30-198D4341D7AB}" destId="{0E59EC8A-45A4-4C0B-9C7B-ED25821D7B2D}" srcOrd="11" destOrd="0" presId="urn:microsoft.com/office/officeart/2005/8/layout/radial5"/>
    <dgm:cxn modelId="{F158D2DF-46DB-4D39-8FF0-E1F60BE9B2C4}" type="presParOf" srcId="{0E59EC8A-45A4-4C0B-9C7B-ED25821D7B2D}" destId="{E4ACDA4B-BD95-49E3-BA90-0C42D3581C2F}" srcOrd="0" destOrd="0" presId="urn:microsoft.com/office/officeart/2005/8/layout/radial5"/>
    <dgm:cxn modelId="{324BBA59-BFD3-41BC-AEB3-84438619FD1A}" type="presParOf" srcId="{E3A45241-321D-42FE-BB30-198D4341D7AB}" destId="{28558DA7-EDCD-4B49-9C2C-F9FEBC7992A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A7E90-5E9E-48DE-8515-F22AB0FF3D6B}">
      <dsp:nvSpPr>
        <dsp:cNvPr id="0" name=""/>
        <dsp:cNvSpPr/>
      </dsp:nvSpPr>
      <dsp:spPr>
        <a:xfrm>
          <a:off x="2592122" y="1665878"/>
          <a:ext cx="1065609" cy="10656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/>
            <a:t>পেশা</a:t>
          </a:r>
          <a:endParaRPr lang="en-US" sz="2600" kern="1200" dirty="0"/>
        </a:p>
      </dsp:txBody>
      <dsp:txXfrm>
        <a:off x="2748177" y="1821933"/>
        <a:ext cx="753499" cy="753499"/>
      </dsp:txXfrm>
    </dsp:sp>
    <dsp:sp modelId="{F990210F-129B-4628-8B5E-0CC5F3EA2766}">
      <dsp:nvSpPr>
        <dsp:cNvPr id="0" name=""/>
        <dsp:cNvSpPr/>
      </dsp:nvSpPr>
      <dsp:spPr>
        <a:xfrm rot="16041093">
          <a:off x="2988961" y="1066982"/>
          <a:ext cx="317583" cy="362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038800" y="1187030"/>
        <a:ext cx="222308" cy="217385"/>
      </dsp:txXfrm>
    </dsp:sp>
    <dsp:sp modelId="{D53CC750-FA51-4CD7-B32D-CA1461209960}">
      <dsp:nvSpPr>
        <dsp:cNvPr id="0" name=""/>
        <dsp:cNvSpPr/>
      </dsp:nvSpPr>
      <dsp:spPr>
        <a:xfrm>
          <a:off x="2515195" y="2833"/>
          <a:ext cx="1065609" cy="10656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/>
            <a:t>কুমার</a:t>
          </a:r>
          <a:endParaRPr lang="en-US" sz="2000" kern="1200" dirty="0"/>
        </a:p>
      </dsp:txBody>
      <dsp:txXfrm>
        <a:off x="2671250" y="158888"/>
        <a:ext cx="753499" cy="753499"/>
      </dsp:txXfrm>
    </dsp:sp>
    <dsp:sp modelId="{82A8C5D7-A514-46C4-820B-C3F60BBC37AD}">
      <dsp:nvSpPr>
        <dsp:cNvPr id="0" name=""/>
        <dsp:cNvSpPr/>
      </dsp:nvSpPr>
      <dsp:spPr>
        <a:xfrm rot="19377588">
          <a:off x="3606006" y="1563135"/>
          <a:ext cx="242088" cy="362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613333" y="1657470"/>
        <a:ext cx="169462" cy="217385"/>
      </dsp:txXfrm>
    </dsp:sp>
    <dsp:sp modelId="{E7AAB707-ED07-4C80-AF74-4455342DF8EC}">
      <dsp:nvSpPr>
        <dsp:cNvPr id="0" name=""/>
        <dsp:cNvSpPr/>
      </dsp:nvSpPr>
      <dsp:spPr>
        <a:xfrm>
          <a:off x="3807307" y="748834"/>
          <a:ext cx="1065609" cy="1065609"/>
        </a:xfrm>
        <a:prstGeom prst="ellipse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র্জি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63362" y="904889"/>
        <a:ext cx="753499" cy="753499"/>
      </dsp:txXfrm>
    </dsp:sp>
    <dsp:sp modelId="{E434FECF-01C3-4D48-AAC2-818B24665131}">
      <dsp:nvSpPr>
        <dsp:cNvPr id="0" name=""/>
        <dsp:cNvSpPr/>
      </dsp:nvSpPr>
      <dsp:spPr>
        <a:xfrm rot="1519255">
          <a:off x="3654876" y="2303220"/>
          <a:ext cx="147727" cy="362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657005" y="2366204"/>
        <a:ext cx="103409" cy="217385"/>
      </dsp:txXfrm>
    </dsp:sp>
    <dsp:sp modelId="{EFEBC499-3D78-4BAB-89FC-977DFD500B3A}">
      <dsp:nvSpPr>
        <dsp:cNvPr id="0" name=""/>
        <dsp:cNvSpPr/>
      </dsp:nvSpPr>
      <dsp:spPr>
        <a:xfrm>
          <a:off x="3807307" y="2240837"/>
          <a:ext cx="1065609" cy="1065609"/>
        </a:xfrm>
        <a:prstGeom prst="ellipse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ডাক্তার</a:t>
          </a:r>
          <a:endParaRPr lang="en-US" sz="2000" kern="1200" dirty="0"/>
        </a:p>
      </dsp:txBody>
      <dsp:txXfrm>
        <a:off x="3963362" y="2396892"/>
        <a:ext cx="753499" cy="753499"/>
      </dsp:txXfrm>
    </dsp:sp>
    <dsp:sp modelId="{C53D2BD6-522B-4E61-B61B-4DC95A8F6715}">
      <dsp:nvSpPr>
        <dsp:cNvPr id="0" name=""/>
        <dsp:cNvSpPr/>
      </dsp:nvSpPr>
      <dsp:spPr>
        <a:xfrm rot="5599975">
          <a:off x="3018427" y="2674152"/>
          <a:ext cx="136521" cy="362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040096" y="2726170"/>
        <a:ext cx="95565" cy="217385"/>
      </dsp:txXfrm>
    </dsp:sp>
    <dsp:sp modelId="{1AC4370D-7B39-446E-9EB6-16BFEB26803D}">
      <dsp:nvSpPr>
        <dsp:cNvPr id="0" name=""/>
        <dsp:cNvSpPr/>
      </dsp:nvSpPr>
      <dsp:spPr>
        <a:xfrm>
          <a:off x="2515195" y="2986838"/>
          <a:ext cx="1065609" cy="1065609"/>
        </a:xfrm>
        <a:prstGeom prst="ellipse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কৃষক</a:t>
          </a:r>
          <a:endParaRPr lang="en-US" sz="2000" kern="1200" dirty="0"/>
        </a:p>
      </dsp:txBody>
      <dsp:txXfrm>
        <a:off x="2671250" y="3142893"/>
        <a:ext cx="753499" cy="753499"/>
      </dsp:txXfrm>
    </dsp:sp>
    <dsp:sp modelId="{54BC37B3-80A1-43D5-91A5-433ADD28E9C7}">
      <dsp:nvSpPr>
        <dsp:cNvPr id="0" name=""/>
        <dsp:cNvSpPr/>
      </dsp:nvSpPr>
      <dsp:spPr>
        <a:xfrm rot="9433138">
          <a:off x="2335101" y="2302573"/>
          <a:ext cx="222209" cy="362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399164" y="2362128"/>
        <a:ext cx="155546" cy="217385"/>
      </dsp:txXfrm>
    </dsp:sp>
    <dsp:sp modelId="{2CC581BF-96F7-443F-AA5A-55C49B053438}">
      <dsp:nvSpPr>
        <dsp:cNvPr id="0" name=""/>
        <dsp:cNvSpPr/>
      </dsp:nvSpPr>
      <dsp:spPr>
        <a:xfrm>
          <a:off x="1223083" y="2240837"/>
          <a:ext cx="1065609" cy="1065609"/>
        </a:xfrm>
        <a:prstGeom prst="ellipse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/>
            <a:t>কামার</a:t>
          </a:r>
          <a:endParaRPr lang="en-US" sz="2000" kern="1200" dirty="0"/>
        </a:p>
      </dsp:txBody>
      <dsp:txXfrm>
        <a:off x="1379138" y="2396892"/>
        <a:ext cx="753499" cy="753499"/>
      </dsp:txXfrm>
    </dsp:sp>
    <dsp:sp modelId="{0E59EC8A-45A4-4C0B-9C7B-ED25821D7B2D}">
      <dsp:nvSpPr>
        <dsp:cNvPr id="0" name=""/>
        <dsp:cNvSpPr/>
      </dsp:nvSpPr>
      <dsp:spPr>
        <a:xfrm rot="12828957">
          <a:off x="2293383" y="1563867"/>
          <a:ext cx="308560" cy="362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378121" y="1662086"/>
        <a:ext cx="215992" cy="217385"/>
      </dsp:txXfrm>
    </dsp:sp>
    <dsp:sp modelId="{28558DA7-EDCD-4B49-9C2C-F9FEBC7992A7}">
      <dsp:nvSpPr>
        <dsp:cNvPr id="0" name=""/>
        <dsp:cNvSpPr/>
      </dsp:nvSpPr>
      <dsp:spPr>
        <a:xfrm>
          <a:off x="1223083" y="748834"/>
          <a:ext cx="1065609" cy="1065609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তাঁতি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79138" y="904889"/>
        <a:ext cx="753499" cy="753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F65E3-2408-4923-957D-00A89B4EF831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B033E-7D15-4E23-937A-E0230C955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65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B033E-7D15-4E23-937A-E0230C955F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71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B033E-7D15-4E23-937A-E0230C955F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40F8-BEC9-4B5E-8380-53A51FDC6CB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0B4B-E65F-46C3-99E8-6D175E430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40F8-BEC9-4B5E-8380-53A51FDC6CB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0B4B-E65F-46C3-99E8-6D175E430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40F8-BEC9-4B5E-8380-53A51FDC6CB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0B4B-E65F-46C3-99E8-6D175E430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40F8-BEC9-4B5E-8380-53A51FDC6CB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0B4B-E65F-46C3-99E8-6D175E430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40F8-BEC9-4B5E-8380-53A51FDC6CB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0B4B-E65F-46C3-99E8-6D175E430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40F8-BEC9-4B5E-8380-53A51FDC6CB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0B4B-E65F-46C3-99E8-6D175E430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40F8-BEC9-4B5E-8380-53A51FDC6CB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0B4B-E65F-46C3-99E8-6D175E430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40F8-BEC9-4B5E-8380-53A51FDC6CB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0B4B-E65F-46C3-99E8-6D175E430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40F8-BEC9-4B5E-8380-53A51FDC6CB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0B4B-E65F-46C3-99E8-6D175E430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40F8-BEC9-4B5E-8380-53A51FDC6CB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0B4B-E65F-46C3-99E8-6D175E430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40F8-BEC9-4B5E-8380-53A51FDC6CB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0B4B-E65F-46C3-99E8-6D175E430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B40F8-BEC9-4B5E-8380-53A51FDC6CB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50B4B-E65F-46C3-99E8-6D175E430A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bn-BD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ফুলেল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84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68388"/>
            <a:ext cx="8229600" cy="1143000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5500" y="4495800"/>
            <a:ext cx="4953000" cy="142192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কামার  তাদের কাজে কি কি উপকরণ ব্যবহার করে?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কুমারা তাদের কাজে কি কি উপকরণ ব্যবহার করে?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দর্জিরা তাদের কাজে কি কি উপকরন ব্যবহার করে?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ডাক্তাররা কি কি উপকরণ ব্যবহার করে?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তাঁতিরা কি কি উপকরণ ব্যবহার করে?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কৃষক কি কি উপকরণ ব্যবহার করেন?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-652818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2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6158"/>
            <a:ext cx="6477000" cy="774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6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762000"/>
            <a:ext cx="6477000" cy="584775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600200"/>
            <a:ext cx="6629400" cy="452431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হাড়ি পাতিল তৈরি করেন কে?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২।কাপড় বুনেন কারা?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৩।আমরা অসুস্থ হলে চিকিৎসাকরেন কে?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৪।কাপড় সেলাই করেন কে?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৫।আমাদের শিক্ষা দেন কে?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৬ফসল ফলান কে?</a:t>
            </a: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82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9946" y="2057400"/>
            <a:ext cx="6172200" cy="175432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আশে পাশে আর কি কি পেশাজীবী রয়েছে তার একটি তৈরি করে আনবে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4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99"/>
            <a:ext cx="8229600" cy="1143000"/>
          </a:xfrm>
          <a:solidFill>
            <a:schemeClr val="accent3"/>
          </a:solidFill>
        </p:spPr>
        <p:txBody>
          <a:bodyPr/>
          <a:lstStyle/>
          <a:p>
            <a:r>
              <a:rPr lang="bn-BD" dirty="0" smtClean="0"/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6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BD" dirty="0" smtClean="0"/>
              <a:t>শিক্ষিক 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00B050"/>
          </a:solidFill>
        </p:spPr>
        <p:txBody>
          <a:bodyPr/>
          <a:lstStyle/>
          <a:p>
            <a:endParaRPr lang="bn-BD" dirty="0" smtClean="0"/>
          </a:p>
          <a:p>
            <a:r>
              <a:rPr lang="bn-BD" dirty="0" smtClean="0"/>
              <a:t>মোঃ আঃ হাকিম</a:t>
            </a:r>
          </a:p>
          <a:p>
            <a:r>
              <a:rPr lang="bn-BD" dirty="0" smtClean="0"/>
              <a:t>সহকারি শিক্ষক মর্ত্তজাপুর সঃপ্রাঃবি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bn-BD" dirty="0" smtClean="0"/>
              <a:t>পাঠ পরিচিতি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2170"/>
            <a:ext cx="4041775" cy="395128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/>
              <a:t>শ্রেণিঃ৩য়</a:t>
            </a:r>
          </a:p>
          <a:p>
            <a:r>
              <a:rPr lang="bn-BD" dirty="0" smtClean="0"/>
              <a:t>বিষয়ঃবাংলাদেশ ও বিশ্ব পরিচয়</a:t>
            </a:r>
          </a:p>
          <a:p>
            <a:r>
              <a:rPr lang="bn-BD" dirty="0" smtClean="0"/>
              <a:t>শিরোনামঃসমাজের বিভিন্ন পেশা।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58"/>
            <a:ext cx="8229600" cy="1143000"/>
          </a:xfr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bn-BD" sz="8000" dirty="0" smtClean="0"/>
              <a:t>শিখনফল</a:t>
            </a:r>
            <a:br>
              <a:rPr lang="bn-BD" sz="8000" dirty="0" smtClean="0"/>
            </a:b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072640"/>
            <a:ext cx="8305800" cy="1117228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৬</a:t>
            </a:r>
            <a:r>
              <a:rPr lang="en-US" sz="8000" dirty="0" smtClean="0"/>
              <a:t>.</a:t>
            </a:r>
            <a:r>
              <a:rPr lang="bn-BD" sz="8000" dirty="0" smtClean="0"/>
              <a:t>১</a:t>
            </a:r>
            <a:r>
              <a:rPr lang="en-US" sz="8000" dirty="0" smtClean="0"/>
              <a:t>.</a:t>
            </a:r>
            <a:r>
              <a:rPr lang="bn-BD" sz="8000" dirty="0" smtClean="0"/>
              <a:t>১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সমাজের বিভিন্ন ধরনের পেশার তালিকা তৈরি করতে পারবে।</a:t>
            </a:r>
          </a:p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বিভিন্ন ধনের পেশজীবীদের কাজের  বর্ণ্ননা দিতে পারবে।</a:t>
            </a:r>
          </a:p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৩সমাজে সব কাজ যে সমান গরুত্বপূর্ণ </a:t>
            </a:r>
            <a:r>
              <a:rPr lang="bn-BD" sz="8000" smtClean="0">
                <a:latin typeface="NikoshBAN" panose="02000000000000000000" pitchFamily="2" charset="0"/>
                <a:cs typeface="NikoshBAN" panose="02000000000000000000" pitchFamily="2" charset="0"/>
              </a:rPr>
              <a:t>তা উপলদ্ধি করতে পারবে।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2071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9304"/>
            <a:ext cx="82296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আবেগ সৃষ্টি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33600"/>
            <a:ext cx="85344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সর্ম্পকিত গানের  মাধ্যমে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58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418" y="207956"/>
            <a:ext cx="2819399" cy="19129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872" y="1820396"/>
            <a:ext cx="2846356" cy="3590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9" y="2232815"/>
            <a:ext cx="2362200" cy="1933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023" y="4696693"/>
            <a:ext cx="3690153" cy="17758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761" y="2714709"/>
            <a:ext cx="3292839" cy="15845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51756" y="23083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ডাক্তার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303351"/>
            <a:ext cx="1959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কৃষক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27908" y="640708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কামার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61156" y="4543883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শিক্ষক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5471143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2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যাচায়ের জন্য শিক্ষার্থীর সাথে বিভিন্ন ভাববিনিময়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91440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বললতো আমি কে?উঃ-শিক্ষক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বললতো তোমার বাবা কী করেন?উঃ-কৃষি কাজ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 কর আমরা প্রতোকে কোন না কোন কাজ কারি।এর পিছনে অনেক কারণ আছে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71600" y="-304800"/>
            <a:ext cx="7772400" cy="1470025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শিরোনামঃআমাদের বিভিন্ন পেশা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739356"/>
              </p:ext>
            </p:extLst>
          </p:nvPr>
        </p:nvGraphicFramePr>
        <p:xfrm>
          <a:off x="1524000" y="1405718"/>
          <a:ext cx="6096000" cy="4055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BA7E90-5E9E-48DE-8515-F22AB0FF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6BA7E90-5E9E-48DE-8515-F22AB0FF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6BA7E90-5E9E-48DE-8515-F22AB0FF3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90210F-129B-4628-8B5E-0CC5F3EA27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F990210F-129B-4628-8B5E-0CC5F3EA27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F990210F-129B-4628-8B5E-0CC5F3EA27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3CC750-FA51-4CD7-B32D-CA1461209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D53CC750-FA51-4CD7-B32D-CA1461209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D53CC750-FA51-4CD7-B32D-CA1461209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A8C5D7-A514-46C4-820B-C3F60BBC3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82A8C5D7-A514-46C4-820B-C3F60BBC3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82A8C5D7-A514-46C4-820B-C3F60BBC3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AAB707-ED07-4C80-AF74-4455342DF8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E7AAB707-ED07-4C80-AF74-4455342DF8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E7AAB707-ED07-4C80-AF74-4455342DF8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34FECF-01C3-4D48-AAC2-818B24665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E434FECF-01C3-4D48-AAC2-818B24665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E434FECF-01C3-4D48-AAC2-818B24665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EBC499-3D78-4BAB-89FC-977DFD500B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EFEBC499-3D78-4BAB-89FC-977DFD500B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EFEBC499-3D78-4BAB-89FC-977DFD500B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3D2BD6-522B-4E61-B61B-4DC95A8F6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C53D2BD6-522B-4E61-B61B-4DC95A8F6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C53D2BD6-522B-4E61-B61B-4DC95A8F6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C4370D-7B39-446E-9EB6-16BFEB268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1AC4370D-7B39-446E-9EB6-16BFEB268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1AC4370D-7B39-446E-9EB6-16BFEB268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BC37B3-80A1-43D5-91A5-433ADD28E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54BC37B3-80A1-43D5-91A5-433ADD28E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54BC37B3-80A1-43D5-91A5-433ADD28E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C581BF-96F7-443F-AA5A-55C49B053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2CC581BF-96F7-443F-AA5A-55C49B053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2CC581BF-96F7-443F-AA5A-55C49B053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59EC8A-45A4-4C0B-9C7B-ED25821D7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0E59EC8A-45A4-4C0B-9C7B-ED25821D7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0E59EC8A-45A4-4C0B-9C7B-ED25821D7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558DA7-EDCD-4B49-9C2C-F9FEBC7992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28558DA7-EDCD-4B49-9C2C-F9FEBC7992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28558DA7-EDCD-4B49-9C2C-F9FEBC7992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1143000"/>
            <a:ext cx="8382000" cy="2673516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977367"/>
            <a:ext cx="5715000" cy="4286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28800" y="5181600"/>
            <a:ext cx="6858000" cy="34163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লাল দলঃডাক্তারেরা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কী কাজ করে তা ৩টি বা্ক্যে, লিখ।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সবুজ দলঃকুমারেরা কী কী কাজ কারে্‌ন তাদের ৪টি কাজের নাম লিখ।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হলুদ দলঃতাঁতিরা কী কী  কাজ করেন তা ২টি বাক্যে লিখ।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5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4129"/>
            <a:ext cx="8229600" cy="1143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bn-BD" dirty="0" smtClean="0"/>
              <a:t>একক কাজ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1752600"/>
            <a:ext cx="52578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67000" y="1417638"/>
            <a:ext cx="5105400" cy="1447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9" y="1082676"/>
            <a:ext cx="2657475" cy="1724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3737" y="3200400"/>
            <a:ext cx="3505200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 কী কী পেশার লোক বাস করে তার একটি তালিকা তৈরি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9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291</Words>
  <Application>Microsoft Office PowerPoint</Application>
  <PresentationFormat>On-screen Show (4:3)</PresentationFormat>
  <Paragraphs>63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Vrinda</vt:lpstr>
      <vt:lpstr>Office Theme</vt:lpstr>
      <vt:lpstr>সবাইকে ফুলেল শুভেচ্ছা</vt:lpstr>
      <vt:lpstr>পরিচিতি</vt:lpstr>
      <vt:lpstr>শিখনফল </vt:lpstr>
      <vt:lpstr>আবেগ সৃষ্টি</vt:lpstr>
      <vt:lpstr>এসো আমরা কিছু ছবি দেখি</vt:lpstr>
      <vt:lpstr>পূর্বজ্ঞান যাচায়ের জন্য শিক্ষার্থীর সাথে বিভিন্ন ভাববিনিময়</vt:lpstr>
      <vt:lpstr>পাঠের শিরোনামঃআমাদের বিভিন্ন পেশা</vt:lpstr>
      <vt:lpstr>দলীয় কাজ</vt:lpstr>
      <vt:lpstr>একক কাজ</vt:lpstr>
      <vt:lpstr>জোড়ায় কাজ</vt:lpstr>
      <vt:lpstr>PowerPoint Presentation</vt:lpstr>
      <vt:lpstr>PowerPoint Presentation</vt:lpstr>
      <vt:lpstr>পরিকল্পিত কাজ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mortazapur</dc:creator>
  <cp:lastModifiedBy>mortazapur</cp:lastModifiedBy>
  <cp:revision>87</cp:revision>
  <dcterms:created xsi:type="dcterms:W3CDTF">2020-03-06T16:57:28Z</dcterms:created>
  <dcterms:modified xsi:type="dcterms:W3CDTF">2020-03-12T04:16:46Z</dcterms:modified>
</cp:coreProperties>
</file>