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2" r:id="rId7"/>
    <p:sldId id="271" r:id="rId8"/>
    <p:sldId id="272" r:id="rId9"/>
    <p:sldId id="273" r:id="rId10"/>
    <p:sldId id="263" r:id="rId11"/>
    <p:sldId id="268" r:id="rId12"/>
    <p:sldId id="264" r:id="rId13"/>
    <p:sldId id="269" r:id="rId14"/>
    <p:sldId id="265" r:id="rId15"/>
    <p:sldId id="270" r:id="rId16"/>
    <p:sldId id="267" r:id="rId17"/>
    <p:sldId id="274" r:id="rId18"/>
    <p:sldId id="275" r:id="rId19"/>
    <p:sldId id="276" r:id="rId20"/>
    <p:sldId id="277" r:id="rId21"/>
    <p:sldId id="281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D528C-349A-435F-BF44-95EABDD7BAC1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C4107-CA90-431D-8AB7-418E10B0E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5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3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2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4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2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4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0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7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6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3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9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838200"/>
            <a:ext cx="6324600" cy="518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prstTxWarp prst="textCirclePour">
              <a:avLst/>
            </a:prstTxWarp>
            <a:spAutoFit/>
          </a:bodyPr>
          <a:lstStyle/>
          <a:p>
            <a:r>
              <a:rPr lang="bn-BD" sz="36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36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36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3600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n>
                <a:solidFill>
                  <a:srgbClr val="FF0000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3048000" y="2133600"/>
            <a:ext cx="2667000" cy="2133600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988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838200" y="533400"/>
            <a:ext cx="5029200" cy="5029200"/>
          </a:xfrm>
          <a:prstGeom prst="triangl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1828800" y="3124200"/>
            <a:ext cx="381000" cy="2286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1828800" y="2971800"/>
            <a:ext cx="457200" cy="2667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343400" y="2971800"/>
            <a:ext cx="457200" cy="2667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419600" y="3048000"/>
            <a:ext cx="457200" cy="2286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00400" y="5334000"/>
            <a:ext cx="0" cy="4572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52800" y="5334000"/>
            <a:ext cx="0" cy="4572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67564" y="1242291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ত্রিভূজের তিনটি বাহু সমান হলে তাকে সমবাহু ত্রিভূজ বলে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8400" y="5791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সমবাহু ত্রিভূজ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246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 rot="5400000">
            <a:off x="533400" y="838200"/>
            <a:ext cx="5029200" cy="5029200"/>
          </a:xfrm>
          <a:prstGeom prst="triangl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667000" y="1676400"/>
            <a:ext cx="304800" cy="5334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819400" y="1740932"/>
            <a:ext cx="304800" cy="54506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19400" y="4495800"/>
            <a:ext cx="304800" cy="3048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71800" y="4419600"/>
            <a:ext cx="304800" cy="3048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81000" y="3352800"/>
            <a:ext cx="3810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19600" y="83820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ত্রিভূজের তিনটি বাহু সমান হলে তাকে সমবাহু ত্রিভূজ বলে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5000" y="5638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সমবাহু ত্রিভূজ 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3200400"/>
            <a:ext cx="381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05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990600" y="838200"/>
            <a:ext cx="3810000" cy="4800600"/>
          </a:xfrm>
          <a:prstGeom prst="triangl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581400" y="3124200"/>
            <a:ext cx="5334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1752600" y="3048000"/>
            <a:ext cx="457200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17291" y="1369874"/>
            <a:ext cx="449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ত্রিভূজের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দুইটি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বাহু সমান হলে তাকে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সমদ্বিবাহু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ত্রিভূজ বলে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/>
              <a:t>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5867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সমদ্বিবাহু ত্রিভূজ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784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04800" y="2001982"/>
            <a:ext cx="6629400" cy="2057400"/>
          </a:xfrm>
          <a:prstGeom prst="triangl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1828800" y="2895600"/>
            <a:ext cx="381000" cy="3810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876800" y="2743200"/>
            <a:ext cx="457200" cy="4572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17291" y="1369874"/>
            <a:ext cx="449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ত্রিভূজের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দুইটি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বাহু সমান হলে তাকে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সমদ্বিবাহু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ত্রিভূজ বলে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/>
              <a:t> 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43434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সমদ্বিবাহু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3997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1143000" y="381000"/>
            <a:ext cx="4343400" cy="5410200"/>
          </a:xfrm>
          <a:prstGeom prst="rtTriangl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29000" y="15240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ত্রিভূজের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তিনটি বাহু অসমান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হলে তাকে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বিষমবাহু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ত্রিভূজ বলে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9300" y="586057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বিষমবাহু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016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19471297">
            <a:off x="762000" y="914400"/>
            <a:ext cx="4495800" cy="2286000"/>
          </a:xfrm>
          <a:prstGeom prst="rtTriangl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57600" y="29718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ত্রিভূজের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তিনটি বাহু অসমান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হলে তাকে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বিষমবাহু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ত্রিভূজ বলে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648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বিষমবাহু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992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623908"/>
              </p:ext>
            </p:extLst>
          </p:nvPr>
        </p:nvGraphicFramePr>
        <p:xfrm>
          <a:off x="1219200" y="1397000"/>
          <a:ext cx="6400800" cy="462279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33600"/>
                <a:gridCol w="2133600"/>
                <a:gridCol w="2133600"/>
              </a:tblGrid>
              <a:tr h="1540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শাপলা দলঃ</a:t>
                      </a:r>
                    </a:p>
                    <a:p>
                      <a:r>
                        <a:rPr lang="bn-BD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ত্রিভূজটি আঁক ও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 লেখ।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1540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800" dirty="0" smtClean="0">
                          <a:latin typeface="NikoshBAN" pitchFamily="2" charset="0"/>
                          <a:cs typeface="NikoshBAN" pitchFamily="2" charset="0"/>
                        </a:rPr>
                        <a:t>বেলি দলঃ</a:t>
                      </a:r>
                    </a:p>
                    <a:p>
                      <a:r>
                        <a:rPr lang="bn-BD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ত্রিভূজটি আঁক ও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 লেখ। </a:t>
                      </a:r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/>
                    </a:p>
                  </a:txBody>
                  <a:tcPr anchor="ctr"/>
                </a:tc>
              </a:tr>
              <a:tr h="1540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গোলাপ দলঃ  </a:t>
                      </a:r>
                      <a:endParaRPr lang="en-US" sz="4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ত্রিভূজটি আঁক ও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 লেখ। </a:t>
                      </a:r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09800" y="152400"/>
            <a:ext cx="609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কাজঃ</a:t>
            </a:r>
            <a:endParaRPr lang="bn-BD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Triangle 3"/>
          <p:cNvSpPr/>
          <p:nvPr/>
        </p:nvSpPr>
        <p:spPr>
          <a:xfrm rot="19471297">
            <a:off x="3598556" y="3014487"/>
            <a:ext cx="1705894" cy="867404"/>
          </a:xfrm>
          <a:prstGeom prst="rtTriangl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3933135" y="1524000"/>
            <a:ext cx="1036735" cy="1306286"/>
          </a:xfrm>
          <a:prstGeom prst="triangl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5400000">
            <a:off x="3630927" y="4539342"/>
            <a:ext cx="1338943" cy="1338943"/>
          </a:xfrm>
          <a:prstGeom prst="triangl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91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3352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তোমার গণিত বই এর ১৫৬ পৃষ্ঠা খুলে দেখ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52400"/>
            <a:ext cx="4979129" cy="652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600200"/>
            <a:ext cx="7543800" cy="31547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মূল্যায়ণঃ  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0104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সঠিক উত্তরে (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∙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) টিক চিহ্ন দাও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1540485" y="1469886"/>
            <a:ext cx="1278915" cy="1360714"/>
          </a:xfrm>
          <a:prstGeom prst="triangl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181100" y="5166133"/>
            <a:ext cx="1685470" cy="752642"/>
          </a:xfrm>
          <a:prstGeom prst="triangl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1573142" y="3211214"/>
            <a:ext cx="775684" cy="1351459"/>
          </a:xfrm>
          <a:prstGeom prst="rtTriangl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75408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১।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6186" y="3594557"/>
            <a:ext cx="636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250066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186181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এই ত্রিভূজটির নামঃ   (ক) সমদ্বিবাহু ত্রিভূজ    (খ) সমবাহু ত্রিভূজ     (গ)বিষমবাহু ত্রিভূজ    (ঘ) সমকোণী ত্রিভূজ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3810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3664803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এই ত্রিভূজটির নামঃ   (ক) সমদ্বিবাহু ত্রিভূজ    (খ) সমবাহু ত্রিভূজ      (গ) বিষমবাহু ত্রিভূজ    (ঘ) সুক্ষ্ণকোণী ত্রিভূজ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09900" y="5210888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এই ত্রিভূজটির নামঃ   (ক)স্থুলকোণী ত্রিভূজ    (খ) সমবাহু ত্রিভূজ     (গ)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সমকোণী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ত্রিভূজ  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(ঘ) সমদ্বিবাহু ত্রিভূজ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045779" y="1954142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∙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19400" y="4126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∙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562638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87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319278"/>
            <a:ext cx="480060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মোঃ মমিনুল ইসলাম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হরিশ্বর তালুক সরকারি প্রাঃ বিঃ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রাজারহাট, কুড়িগ্রাম।  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মোবাঃ ০১৭৪০৫৮৮৫৮০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676400"/>
            <a:ext cx="3200400" cy="45720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1981200" y="228600"/>
            <a:ext cx="4114800" cy="92333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84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337262"/>
              </p:ext>
            </p:extLst>
          </p:nvPr>
        </p:nvGraphicFramePr>
        <p:xfrm>
          <a:off x="1143000" y="1524000"/>
          <a:ext cx="69342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7100"/>
                <a:gridCol w="3467100"/>
              </a:tblGrid>
              <a:tr h="1675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800" dirty="0" smtClean="0">
                          <a:latin typeface="NikoshBAN" pitchFamily="2" charset="0"/>
                          <a:cs typeface="NikoshBAN" pitchFamily="2" charset="0"/>
                        </a:rPr>
                        <a:t>সমদ্বিবাহু ত্রিভূজ </a:t>
                      </a:r>
                      <a:endParaRPr lang="en-US" sz="4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14484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800" dirty="0" smtClean="0">
                          <a:latin typeface="NikoshBAN" pitchFamily="2" charset="0"/>
                          <a:cs typeface="NikoshBAN" pitchFamily="2" charset="0"/>
                        </a:rPr>
                        <a:t>সমবাহু ত্রিভূজ   </a:t>
                      </a:r>
                      <a:endParaRPr lang="en-US" sz="4800" dirty="0"/>
                    </a:p>
                  </a:txBody>
                  <a:tcPr anchor="ctr"/>
                </a:tc>
              </a:tr>
              <a:tr h="14484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800" dirty="0" smtClean="0">
                          <a:latin typeface="NikoshBAN" pitchFamily="2" charset="0"/>
                          <a:cs typeface="NikoshBAN" pitchFamily="2" charset="0"/>
                        </a:rPr>
                        <a:t>বিষমবাহু ত্রিভূজ  </a:t>
                      </a:r>
                      <a:endParaRPr lang="en-US" sz="4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77785" y="4572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উভয় পার্শ্বে মিল করঃ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1933767" y="1718848"/>
            <a:ext cx="775684" cy="1351459"/>
          </a:xfrm>
          <a:prstGeom prst="rtTriangl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1430536" y="4716530"/>
            <a:ext cx="1214693" cy="1292384"/>
          </a:xfrm>
          <a:prstGeom prst="triangl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356043" y="3429000"/>
            <a:ext cx="1685470" cy="752642"/>
          </a:xfrm>
          <a:prstGeom prst="triangl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9000" y="2286000"/>
            <a:ext cx="1752600" cy="2743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657600" y="2590800"/>
            <a:ext cx="175260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657600" y="4181642"/>
            <a:ext cx="1981200" cy="14571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24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29812"/>
            <a:ext cx="7162800" cy="3046988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সংক্ষেপে উত্তর দাওঃ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 সমদ্বিবাহু ত্রিভূজ কাকে বলে ?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সমবাহু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ত্রিভূজ কাকে বলে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৩। বিষমবাহু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ত্রিভূজ কাকে বলে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?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6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57200"/>
            <a:ext cx="4953000" cy="2667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685800" y="3429000"/>
            <a:ext cx="762000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বাহুভেদে ত্রিভূজ কত প্রকার ও কী কী? চিত্রসহ সংজ্ঞা লিখে আনবে। </a:t>
            </a:r>
          </a:p>
        </p:txBody>
      </p:sp>
    </p:spTree>
    <p:extLst>
      <p:ext uri="{BB962C8B-B14F-4D97-AF65-F5344CB8AC3E}">
        <p14:creationId xmlns:p14="http://schemas.microsoft.com/office/powerpoint/2010/main" val="342282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04800"/>
            <a:ext cx="6705600" cy="6248400"/>
          </a:xfrm>
          <a:prstGeom prst="rect">
            <a:avLst/>
          </a:prstGeom>
          <a:noFill/>
        </p:spPr>
        <p:txBody>
          <a:bodyPr wrap="square" rtlCol="0">
            <a:prstTxWarp prst="textCirclePour">
              <a:avLst/>
            </a:prstTxWarp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ধন্যবাদ, আবার দেখা হবে।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785" y="1905000"/>
            <a:ext cx="3231015" cy="32310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75514"/>
            <a:ext cx="1590675" cy="1000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1590675" cy="1000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04800"/>
            <a:ext cx="1590675" cy="1000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75514"/>
            <a:ext cx="1590675" cy="1000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152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3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838200"/>
            <a:ext cx="4524233" cy="5016758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ঃ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শ্রেণিঃ ৪র্থ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বিষয়ঃ প্রাথমিক গণিত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অধ্যায়ঃ ১৪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 শিরোনামঃ ত্রিভূজ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পাঠ্যাংশঃ বাহুভেদে ত্রিভূজ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সময়ঃ ৪৫ মিনিট 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তারিখঃ ১৩/০৩/২০২০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833" y="609600"/>
            <a:ext cx="4162567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6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762000" y="152400"/>
            <a:ext cx="4191000" cy="13716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7543800" cy="4832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এই পাঠ শেষে শিক্ষার্থী যা জানবেঃ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২৯.১.1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বিষমবাহু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২৯.২.১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বিষমবাহু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57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141514" y="152400"/>
            <a:ext cx="3657600" cy="914400"/>
          </a:xfrm>
          <a:prstGeom prst="wedgeEllipseCallout">
            <a:avLst>
              <a:gd name="adj1" fmla="val 7504"/>
              <a:gd name="adj2" fmla="val 7835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এসো একটি ছবি দেখি 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Extract 3"/>
          <p:cNvSpPr/>
          <p:nvPr/>
        </p:nvSpPr>
        <p:spPr>
          <a:xfrm>
            <a:off x="152400" y="1651575"/>
            <a:ext cx="4724400" cy="3810000"/>
          </a:xfrm>
          <a:prstGeom prst="flowChartExtra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25146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এটা কিসের ছবি?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3857" y="5811444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ত্রিভুজ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94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914400" y="1447800"/>
            <a:ext cx="7162800" cy="3581400"/>
          </a:xfrm>
          <a:prstGeom prst="flowChartProcess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BD" sz="9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বাহুভেদে ত্রিভুজ </a:t>
            </a:r>
            <a:endParaRPr lang="en-US" sz="96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0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7086600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বাস্তব, অর্ধবাস্তব, বস্তুনিরপেক্ষ।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01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95400"/>
            <a:ext cx="7696200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বাস্তব উপকরণঃ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বাহুভেদে বিভিন্ন প্রকার ত্রিভূজের মডেল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কাঠ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প্রদর্শন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দেখাব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65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905000"/>
            <a:ext cx="7772400" cy="28007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800" dirty="0" smtClean="0"/>
              <a:t>অর্ধবাস্তব</a:t>
            </a:r>
            <a:r>
              <a:rPr lang="en-US" sz="8800" dirty="0" smtClean="0"/>
              <a:t> </a:t>
            </a:r>
            <a:r>
              <a:rPr lang="en-US" sz="8800" dirty="0" err="1" smtClean="0"/>
              <a:t>এবং</a:t>
            </a:r>
            <a:r>
              <a:rPr lang="en-US" sz="8800" dirty="0" smtClean="0"/>
              <a:t> </a:t>
            </a:r>
            <a:endParaRPr lang="bn-BD" sz="8800" dirty="0" smtClean="0"/>
          </a:p>
          <a:p>
            <a:r>
              <a:rPr lang="en-US" sz="8800" dirty="0" err="1" smtClean="0"/>
              <a:t>বস্তু</a:t>
            </a:r>
            <a:r>
              <a:rPr lang="bn-BD" sz="8800" dirty="0" smtClean="0"/>
              <a:t>নিরপেক্ষঃ</a:t>
            </a:r>
            <a:r>
              <a:rPr lang="en-US" sz="8800" dirty="0" smtClean="0"/>
              <a:t> </a:t>
            </a:r>
            <a:r>
              <a:rPr lang="bn-BD" sz="8800" dirty="0" smtClean="0"/>
              <a:t> 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0168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369</Words>
  <Application>Microsoft Office PowerPoint</Application>
  <PresentationFormat>On-screen Show (4:3)</PresentationFormat>
  <Paragraphs>77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MAMINUL</dc:creator>
  <cp:lastModifiedBy>Windows User</cp:lastModifiedBy>
  <cp:revision>93</cp:revision>
  <dcterms:created xsi:type="dcterms:W3CDTF">2006-08-16T00:00:00Z</dcterms:created>
  <dcterms:modified xsi:type="dcterms:W3CDTF">2020-03-14T09:38:27Z</dcterms:modified>
</cp:coreProperties>
</file>