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75" r:id="rId9"/>
    <p:sldId id="262" r:id="rId10"/>
    <p:sldId id="263" r:id="rId11"/>
    <p:sldId id="268" r:id="rId12"/>
    <p:sldId id="264" r:id="rId13"/>
    <p:sldId id="265" r:id="rId14"/>
    <p:sldId id="270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TTON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13T18:12:27.994" idx="1">
    <p:pos x="-1805" y="1860"/>
    <p:text/>
  </p:cm>
  <p:cm authorId="0" dt="2020-03-13T18:12:29.995" idx="2">
    <p:pos x="-1815" y="2139"/>
    <p:text/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F7D78-D8FE-461C-A788-9CFAF79BC49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3273D9-ECFE-4608-A871-5C2485E670B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প্রাকতিক সম্পদ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EDC81F4-EA78-40E4-B11C-361C51465DBD}" type="parTrans" cxnId="{6AE14B3F-EF94-4137-821A-D729AD5FC1D1}">
      <dgm:prSet/>
      <dgm:spPr/>
      <dgm:t>
        <a:bodyPr/>
        <a:lstStyle/>
        <a:p>
          <a:endParaRPr lang="en-US"/>
        </a:p>
      </dgm:t>
    </dgm:pt>
    <dgm:pt modelId="{E6FC4A9E-A0D5-4F34-9DBA-48D333EE4890}" type="sibTrans" cxnId="{6AE14B3F-EF94-4137-821A-D729AD5FC1D1}">
      <dgm:prSet/>
      <dgm:spPr/>
      <dgm:t>
        <a:bodyPr/>
        <a:lstStyle/>
        <a:p>
          <a:endParaRPr lang="en-US"/>
        </a:p>
      </dgm:t>
    </dgm:pt>
    <dgm:pt modelId="{0CCB5ECD-5AAD-44C9-907C-B95BAF0D965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FA4FED1-F264-4FE9-91A6-0FB8F740E2A7}" type="parTrans" cxnId="{0105E3D3-6FE7-4E28-BA73-CB6F06D425FA}">
      <dgm:prSet/>
      <dgm:spPr/>
      <dgm:t>
        <a:bodyPr/>
        <a:lstStyle/>
        <a:p>
          <a:endParaRPr lang="en-US"/>
        </a:p>
      </dgm:t>
    </dgm:pt>
    <dgm:pt modelId="{A5B3C4D0-2365-447B-814D-C37CC0A7B120}" type="sibTrans" cxnId="{0105E3D3-6FE7-4E28-BA73-CB6F06D425FA}">
      <dgm:prSet/>
      <dgm:spPr/>
      <dgm:t>
        <a:bodyPr/>
        <a:lstStyle/>
        <a:p>
          <a:endParaRPr lang="en-US"/>
        </a:p>
      </dgm:t>
    </dgm:pt>
    <dgm:pt modelId="{909FD8FF-C3BB-46A9-B5CB-B6E7161CACF5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382E34A-3E56-4353-823A-5DC12E85EEA8}" type="parTrans" cxnId="{BD3C1F7C-1D3C-470F-ACBA-5D404CE2C025}">
      <dgm:prSet/>
      <dgm:spPr/>
      <dgm:t>
        <a:bodyPr/>
        <a:lstStyle/>
        <a:p>
          <a:endParaRPr lang="en-US"/>
        </a:p>
      </dgm:t>
    </dgm:pt>
    <dgm:pt modelId="{5C75FB77-3142-4507-93D7-E0B77C5109BA}" type="sibTrans" cxnId="{BD3C1F7C-1D3C-470F-ACBA-5D404CE2C025}">
      <dgm:prSet/>
      <dgm:spPr/>
      <dgm:t>
        <a:bodyPr/>
        <a:lstStyle/>
        <a:p>
          <a:endParaRPr lang="en-US"/>
        </a:p>
      </dgm:t>
    </dgm:pt>
    <dgm:pt modelId="{7FFBF57D-65D2-41C7-A79C-3A8AD15F444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028816D-AA12-4C74-91F0-A8CE3D4E8AC5}" type="parTrans" cxnId="{166EED48-14BC-4B88-B165-CAEB48EB6F63}">
      <dgm:prSet/>
      <dgm:spPr/>
      <dgm:t>
        <a:bodyPr/>
        <a:lstStyle/>
        <a:p>
          <a:endParaRPr lang="en-US"/>
        </a:p>
      </dgm:t>
    </dgm:pt>
    <dgm:pt modelId="{AC1769A4-FF0B-41EB-8B7B-F475E025B374}" type="sibTrans" cxnId="{166EED48-14BC-4B88-B165-CAEB48EB6F63}">
      <dgm:prSet/>
      <dgm:spPr/>
      <dgm:t>
        <a:bodyPr/>
        <a:lstStyle/>
        <a:p>
          <a:endParaRPr lang="en-US"/>
        </a:p>
      </dgm:t>
    </dgm:pt>
    <dgm:pt modelId="{34554916-1E4B-411F-A93F-6BE181D7356B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895A1E7-A5B4-47EA-8512-68B8F16D332C}" type="parTrans" cxnId="{C3DDD4CC-C234-4F22-A5FF-98568470E330}">
      <dgm:prSet/>
      <dgm:spPr/>
      <dgm:t>
        <a:bodyPr/>
        <a:lstStyle/>
        <a:p>
          <a:endParaRPr lang="en-US"/>
        </a:p>
      </dgm:t>
    </dgm:pt>
    <dgm:pt modelId="{E5AD2C61-8CE8-4B1C-AA01-3E7CA245C088}" type="sibTrans" cxnId="{C3DDD4CC-C234-4F22-A5FF-98568470E330}">
      <dgm:prSet/>
      <dgm:spPr/>
      <dgm:t>
        <a:bodyPr/>
        <a:lstStyle/>
        <a:p>
          <a:endParaRPr lang="en-US"/>
        </a:p>
      </dgm:t>
    </dgm:pt>
    <dgm:pt modelId="{6060D540-FC62-4A7C-B7DC-5793FB6BE814}" type="pres">
      <dgm:prSet presAssocID="{51AF7D78-D8FE-461C-A788-9CFAF79BC4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F5DF86-BBCE-4B4D-9281-7A28819BEA60}" type="pres">
      <dgm:prSet presAssocID="{E53273D9-ECFE-4608-A871-5C2485E670B4}" presName="centerShape" presStyleLbl="node0" presStyleIdx="0" presStyleCnt="1"/>
      <dgm:spPr/>
      <dgm:t>
        <a:bodyPr/>
        <a:lstStyle/>
        <a:p>
          <a:endParaRPr lang="en-US"/>
        </a:p>
      </dgm:t>
    </dgm:pt>
    <dgm:pt modelId="{18BA415C-365C-413C-A5CA-8E3A5ACF0985}" type="pres">
      <dgm:prSet presAssocID="{5FA4FED1-F264-4FE9-91A6-0FB8F740E2A7}" presName="Name9" presStyleLbl="parChTrans1D2" presStyleIdx="0" presStyleCnt="4"/>
      <dgm:spPr/>
      <dgm:t>
        <a:bodyPr/>
        <a:lstStyle/>
        <a:p>
          <a:endParaRPr lang="en-US"/>
        </a:p>
      </dgm:t>
    </dgm:pt>
    <dgm:pt modelId="{6018A11C-3C8D-4417-A2AF-8276466654B5}" type="pres">
      <dgm:prSet presAssocID="{5FA4FED1-F264-4FE9-91A6-0FB8F740E2A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67B4268-82C6-4005-A5C7-DD8431FE7513}" type="pres">
      <dgm:prSet presAssocID="{0CCB5ECD-5AAD-44C9-907C-B95BAF0D965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67A3F-98E6-40AE-AEB3-D8CC7693E890}" type="pres">
      <dgm:prSet presAssocID="{F382E34A-3E56-4353-823A-5DC12E85EEA8}" presName="Name9" presStyleLbl="parChTrans1D2" presStyleIdx="1" presStyleCnt="4"/>
      <dgm:spPr/>
      <dgm:t>
        <a:bodyPr/>
        <a:lstStyle/>
        <a:p>
          <a:endParaRPr lang="en-US"/>
        </a:p>
      </dgm:t>
    </dgm:pt>
    <dgm:pt modelId="{F82754DE-C981-41EB-8DBC-A261206181B3}" type="pres">
      <dgm:prSet presAssocID="{F382E34A-3E56-4353-823A-5DC12E85EEA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17CCCD5-6074-4ADE-AF57-362B48FA770E}" type="pres">
      <dgm:prSet presAssocID="{909FD8FF-C3BB-46A9-B5CB-B6E7161CAC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14BD8-67F5-48BE-8167-DC7D3451A88D}" type="pres">
      <dgm:prSet presAssocID="{2028816D-AA12-4C74-91F0-A8CE3D4E8AC5}" presName="Name9" presStyleLbl="parChTrans1D2" presStyleIdx="2" presStyleCnt="4"/>
      <dgm:spPr/>
      <dgm:t>
        <a:bodyPr/>
        <a:lstStyle/>
        <a:p>
          <a:endParaRPr lang="en-US"/>
        </a:p>
      </dgm:t>
    </dgm:pt>
    <dgm:pt modelId="{9FF7C23C-B4CE-477D-9B30-79933F480DB1}" type="pres">
      <dgm:prSet presAssocID="{2028816D-AA12-4C74-91F0-A8CE3D4E8AC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56F8E9E-2AFB-4EA1-9B78-436C18B33497}" type="pres">
      <dgm:prSet presAssocID="{7FFBF57D-65D2-41C7-A79C-3A8AD15F44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C09DB-5097-486D-AB02-0C207EFACBC2}" type="pres">
      <dgm:prSet presAssocID="{5895A1E7-A5B4-47EA-8512-68B8F16D332C}" presName="Name9" presStyleLbl="parChTrans1D2" presStyleIdx="3" presStyleCnt="4"/>
      <dgm:spPr/>
      <dgm:t>
        <a:bodyPr/>
        <a:lstStyle/>
        <a:p>
          <a:endParaRPr lang="en-US"/>
        </a:p>
      </dgm:t>
    </dgm:pt>
    <dgm:pt modelId="{6F324421-1E60-4C11-AD17-B17EE7A7B8BD}" type="pres">
      <dgm:prSet presAssocID="{5895A1E7-A5B4-47EA-8512-68B8F16D332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640F115-9708-42BD-A5C2-A4EEC49D2303}" type="pres">
      <dgm:prSet presAssocID="{34554916-1E4B-411F-A93F-6BE181D735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FC026D-3A6F-4DA9-B258-55179694F297}" type="presOf" srcId="{5895A1E7-A5B4-47EA-8512-68B8F16D332C}" destId="{B40C09DB-5097-486D-AB02-0C207EFACBC2}" srcOrd="0" destOrd="0" presId="urn:microsoft.com/office/officeart/2005/8/layout/radial1"/>
    <dgm:cxn modelId="{8C4AB2CA-33EF-4397-BFD2-C574297E7212}" type="presOf" srcId="{F382E34A-3E56-4353-823A-5DC12E85EEA8}" destId="{F82754DE-C981-41EB-8DBC-A261206181B3}" srcOrd="1" destOrd="0" presId="urn:microsoft.com/office/officeart/2005/8/layout/radial1"/>
    <dgm:cxn modelId="{BD3C1F7C-1D3C-470F-ACBA-5D404CE2C025}" srcId="{E53273D9-ECFE-4608-A871-5C2485E670B4}" destId="{909FD8FF-C3BB-46A9-B5CB-B6E7161CACF5}" srcOrd="1" destOrd="0" parTransId="{F382E34A-3E56-4353-823A-5DC12E85EEA8}" sibTransId="{5C75FB77-3142-4507-93D7-E0B77C5109BA}"/>
    <dgm:cxn modelId="{A4D94C0A-563B-44D5-8389-95CC8D0392D0}" type="presOf" srcId="{2028816D-AA12-4C74-91F0-A8CE3D4E8AC5}" destId="{9FF7C23C-B4CE-477D-9B30-79933F480DB1}" srcOrd="1" destOrd="0" presId="urn:microsoft.com/office/officeart/2005/8/layout/radial1"/>
    <dgm:cxn modelId="{CC11E8BC-D576-4250-B5D1-4542AF3F1122}" type="presOf" srcId="{909FD8FF-C3BB-46A9-B5CB-B6E7161CACF5}" destId="{D17CCCD5-6074-4ADE-AF57-362B48FA770E}" srcOrd="0" destOrd="0" presId="urn:microsoft.com/office/officeart/2005/8/layout/radial1"/>
    <dgm:cxn modelId="{29D05662-1D84-4756-9F1E-A575FDF4734F}" type="presOf" srcId="{5895A1E7-A5B4-47EA-8512-68B8F16D332C}" destId="{6F324421-1E60-4C11-AD17-B17EE7A7B8BD}" srcOrd="1" destOrd="0" presId="urn:microsoft.com/office/officeart/2005/8/layout/radial1"/>
    <dgm:cxn modelId="{25105645-A1F1-4722-A836-9BBA29562EEC}" type="presOf" srcId="{7FFBF57D-65D2-41C7-A79C-3A8AD15F4449}" destId="{F56F8E9E-2AFB-4EA1-9B78-436C18B33497}" srcOrd="0" destOrd="0" presId="urn:microsoft.com/office/officeart/2005/8/layout/radial1"/>
    <dgm:cxn modelId="{0105E3D3-6FE7-4E28-BA73-CB6F06D425FA}" srcId="{E53273D9-ECFE-4608-A871-5C2485E670B4}" destId="{0CCB5ECD-5AAD-44C9-907C-B95BAF0D965D}" srcOrd="0" destOrd="0" parTransId="{5FA4FED1-F264-4FE9-91A6-0FB8F740E2A7}" sibTransId="{A5B3C4D0-2365-447B-814D-C37CC0A7B120}"/>
    <dgm:cxn modelId="{6AE14B3F-EF94-4137-821A-D729AD5FC1D1}" srcId="{51AF7D78-D8FE-461C-A788-9CFAF79BC49C}" destId="{E53273D9-ECFE-4608-A871-5C2485E670B4}" srcOrd="0" destOrd="0" parTransId="{BEDC81F4-EA78-40E4-B11C-361C51465DBD}" sibTransId="{E6FC4A9E-A0D5-4F34-9DBA-48D333EE4890}"/>
    <dgm:cxn modelId="{C3DDD4CC-C234-4F22-A5FF-98568470E330}" srcId="{E53273D9-ECFE-4608-A871-5C2485E670B4}" destId="{34554916-1E4B-411F-A93F-6BE181D7356B}" srcOrd="3" destOrd="0" parTransId="{5895A1E7-A5B4-47EA-8512-68B8F16D332C}" sibTransId="{E5AD2C61-8CE8-4B1C-AA01-3E7CA245C088}"/>
    <dgm:cxn modelId="{A684CA79-0316-44D4-9F13-495A664C918D}" type="presOf" srcId="{F382E34A-3E56-4353-823A-5DC12E85EEA8}" destId="{BE667A3F-98E6-40AE-AEB3-D8CC7693E890}" srcOrd="0" destOrd="0" presId="urn:microsoft.com/office/officeart/2005/8/layout/radial1"/>
    <dgm:cxn modelId="{C6F2A391-7322-437C-856D-03B2615E10DD}" type="presOf" srcId="{51AF7D78-D8FE-461C-A788-9CFAF79BC49C}" destId="{6060D540-FC62-4A7C-B7DC-5793FB6BE814}" srcOrd="0" destOrd="0" presId="urn:microsoft.com/office/officeart/2005/8/layout/radial1"/>
    <dgm:cxn modelId="{641FE4AE-57E1-4BD9-AF97-1D1825735670}" type="presOf" srcId="{2028816D-AA12-4C74-91F0-A8CE3D4E8AC5}" destId="{D5C14BD8-67F5-48BE-8167-DC7D3451A88D}" srcOrd="0" destOrd="0" presId="urn:microsoft.com/office/officeart/2005/8/layout/radial1"/>
    <dgm:cxn modelId="{D4CC1017-E4CD-4D4D-8B1E-D90210E24B02}" type="presOf" srcId="{5FA4FED1-F264-4FE9-91A6-0FB8F740E2A7}" destId="{18BA415C-365C-413C-A5CA-8E3A5ACF0985}" srcOrd="0" destOrd="0" presId="urn:microsoft.com/office/officeart/2005/8/layout/radial1"/>
    <dgm:cxn modelId="{D39BDC77-212B-465D-9616-F040251CC5EF}" type="presOf" srcId="{E53273D9-ECFE-4608-A871-5C2485E670B4}" destId="{21F5DF86-BBCE-4B4D-9281-7A28819BEA60}" srcOrd="0" destOrd="0" presId="urn:microsoft.com/office/officeart/2005/8/layout/radial1"/>
    <dgm:cxn modelId="{D47E1F76-8221-4220-90BE-007F31420A24}" type="presOf" srcId="{34554916-1E4B-411F-A93F-6BE181D7356B}" destId="{5640F115-9708-42BD-A5C2-A4EEC49D2303}" srcOrd="0" destOrd="0" presId="urn:microsoft.com/office/officeart/2005/8/layout/radial1"/>
    <dgm:cxn modelId="{166EED48-14BC-4B88-B165-CAEB48EB6F63}" srcId="{E53273D9-ECFE-4608-A871-5C2485E670B4}" destId="{7FFBF57D-65D2-41C7-A79C-3A8AD15F4449}" srcOrd="2" destOrd="0" parTransId="{2028816D-AA12-4C74-91F0-A8CE3D4E8AC5}" sibTransId="{AC1769A4-FF0B-41EB-8B7B-F475E025B374}"/>
    <dgm:cxn modelId="{4CC0FB10-5325-4A99-A216-BABFF4435847}" type="presOf" srcId="{0CCB5ECD-5AAD-44C9-907C-B95BAF0D965D}" destId="{467B4268-82C6-4005-A5C7-DD8431FE7513}" srcOrd="0" destOrd="0" presId="urn:microsoft.com/office/officeart/2005/8/layout/radial1"/>
    <dgm:cxn modelId="{E7A04ECE-CA82-4FE0-A976-D60DA0B4F7D3}" type="presOf" srcId="{5FA4FED1-F264-4FE9-91A6-0FB8F740E2A7}" destId="{6018A11C-3C8D-4417-A2AF-8276466654B5}" srcOrd="1" destOrd="0" presId="urn:microsoft.com/office/officeart/2005/8/layout/radial1"/>
    <dgm:cxn modelId="{997E1EED-9B08-4128-9DBE-4A0ED4CCD200}" type="presParOf" srcId="{6060D540-FC62-4A7C-B7DC-5793FB6BE814}" destId="{21F5DF86-BBCE-4B4D-9281-7A28819BEA60}" srcOrd="0" destOrd="0" presId="urn:microsoft.com/office/officeart/2005/8/layout/radial1"/>
    <dgm:cxn modelId="{85CAAD95-3906-4DCA-A991-FCA03C97167A}" type="presParOf" srcId="{6060D540-FC62-4A7C-B7DC-5793FB6BE814}" destId="{18BA415C-365C-413C-A5CA-8E3A5ACF0985}" srcOrd="1" destOrd="0" presId="urn:microsoft.com/office/officeart/2005/8/layout/radial1"/>
    <dgm:cxn modelId="{D77D7C0F-31D3-42B1-A8A5-071C7BB79663}" type="presParOf" srcId="{18BA415C-365C-413C-A5CA-8E3A5ACF0985}" destId="{6018A11C-3C8D-4417-A2AF-8276466654B5}" srcOrd="0" destOrd="0" presId="urn:microsoft.com/office/officeart/2005/8/layout/radial1"/>
    <dgm:cxn modelId="{565D319F-52D8-4E0A-A3FA-6CDB77D28DB6}" type="presParOf" srcId="{6060D540-FC62-4A7C-B7DC-5793FB6BE814}" destId="{467B4268-82C6-4005-A5C7-DD8431FE7513}" srcOrd="2" destOrd="0" presId="urn:microsoft.com/office/officeart/2005/8/layout/radial1"/>
    <dgm:cxn modelId="{7EBBC1C7-32D8-421C-B4B7-D5D159C63FFC}" type="presParOf" srcId="{6060D540-FC62-4A7C-B7DC-5793FB6BE814}" destId="{BE667A3F-98E6-40AE-AEB3-D8CC7693E890}" srcOrd="3" destOrd="0" presId="urn:microsoft.com/office/officeart/2005/8/layout/radial1"/>
    <dgm:cxn modelId="{26415C7F-99B3-4E70-AD51-D7B166D79179}" type="presParOf" srcId="{BE667A3F-98E6-40AE-AEB3-D8CC7693E890}" destId="{F82754DE-C981-41EB-8DBC-A261206181B3}" srcOrd="0" destOrd="0" presId="urn:microsoft.com/office/officeart/2005/8/layout/radial1"/>
    <dgm:cxn modelId="{EE8A7586-539B-49B2-8DB4-BF22083A2252}" type="presParOf" srcId="{6060D540-FC62-4A7C-B7DC-5793FB6BE814}" destId="{D17CCCD5-6074-4ADE-AF57-362B48FA770E}" srcOrd="4" destOrd="0" presId="urn:microsoft.com/office/officeart/2005/8/layout/radial1"/>
    <dgm:cxn modelId="{BD3819B4-EF55-4ABA-8417-910288C64CBF}" type="presParOf" srcId="{6060D540-FC62-4A7C-B7DC-5793FB6BE814}" destId="{D5C14BD8-67F5-48BE-8167-DC7D3451A88D}" srcOrd="5" destOrd="0" presId="urn:microsoft.com/office/officeart/2005/8/layout/radial1"/>
    <dgm:cxn modelId="{DEE3AB62-3420-4BAD-B670-F6B915708632}" type="presParOf" srcId="{D5C14BD8-67F5-48BE-8167-DC7D3451A88D}" destId="{9FF7C23C-B4CE-477D-9B30-79933F480DB1}" srcOrd="0" destOrd="0" presId="urn:microsoft.com/office/officeart/2005/8/layout/radial1"/>
    <dgm:cxn modelId="{B8268517-1A31-48D0-8F5A-40AF42F0ACE3}" type="presParOf" srcId="{6060D540-FC62-4A7C-B7DC-5793FB6BE814}" destId="{F56F8E9E-2AFB-4EA1-9B78-436C18B33497}" srcOrd="6" destOrd="0" presId="urn:microsoft.com/office/officeart/2005/8/layout/radial1"/>
    <dgm:cxn modelId="{750DC4E8-967C-46E8-9F24-3F3F08E6F24B}" type="presParOf" srcId="{6060D540-FC62-4A7C-B7DC-5793FB6BE814}" destId="{B40C09DB-5097-486D-AB02-0C207EFACBC2}" srcOrd="7" destOrd="0" presId="urn:microsoft.com/office/officeart/2005/8/layout/radial1"/>
    <dgm:cxn modelId="{5B875A1C-A501-427A-8031-362993AF06AC}" type="presParOf" srcId="{B40C09DB-5097-486D-AB02-0C207EFACBC2}" destId="{6F324421-1E60-4C11-AD17-B17EE7A7B8BD}" srcOrd="0" destOrd="0" presId="urn:microsoft.com/office/officeart/2005/8/layout/radial1"/>
    <dgm:cxn modelId="{E941C9F2-45CC-46B1-929D-8321C8DBC81A}" type="presParOf" srcId="{6060D540-FC62-4A7C-B7DC-5793FB6BE814}" destId="{5640F115-9708-42BD-A5C2-A4EEC49D230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A51F3-603D-4B41-A876-74E9FD1D11C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4A4946E-7ACF-4FB9-A93F-7F0699007165}" type="pres">
      <dgm:prSet presAssocID="{225A51F3-603D-4B41-A876-74E9FD1D11C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ECD062C-0309-40AA-A1DB-22215436FD57}" type="presOf" srcId="{225A51F3-603D-4B41-A876-74E9FD1D11CF}" destId="{84A4946E-7ACF-4FB9-A93F-7F0699007165}" srcOrd="0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EC84A-994D-4231-9DAA-E0069D74D1D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F4EB8A-CFD0-4B6D-A38F-D60AA43909E6}">
      <dgm:prSet phldrT="[Text]" phldr="1"/>
      <dgm:spPr/>
      <dgm:t>
        <a:bodyPr/>
        <a:lstStyle/>
        <a:p>
          <a:endParaRPr lang="en-US"/>
        </a:p>
      </dgm:t>
    </dgm:pt>
    <dgm:pt modelId="{1C491147-D5A2-4FD5-958A-9966529F0D0E}" type="parTrans" cxnId="{4E73E834-1CDD-4F3C-B9A7-486EDD325436}">
      <dgm:prSet/>
      <dgm:spPr/>
      <dgm:t>
        <a:bodyPr/>
        <a:lstStyle/>
        <a:p>
          <a:endParaRPr lang="en-US"/>
        </a:p>
      </dgm:t>
    </dgm:pt>
    <dgm:pt modelId="{DC0AF4E6-2D8A-41DD-B86F-AA8B1689CFC4}" type="sibTrans" cxnId="{4E73E834-1CDD-4F3C-B9A7-486EDD325436}">
      <dgm:prSet/>
      <dgm:spPr/>
      <dgm:t>
        <a:bodyPr/>
        <a:lstStyle/>
        <a:p>
          <a:endParaRPr lang="en-US"/>
        </a:p>
      </dgm:t>
    </dgm:pt>
    <dgm:pt modelId="{EE80CA2A-C8C6-4F9D-9979-AD9608DFC930}">
      <dgm:prSet phldrT="[Text]" phldr="1"/>
      <dgm:spPr/>
      <dgm:t>
        <a:bodyPr/>
        <a:lstStyle/>
        <a:p>
          <a:endParaRPr lang="en-US" dirty="0"/>
        </a:p>
      </dgm:t>
    </dgm:pt>
    <dgm:pt modelId="{D4CC2057-9F19-4BCA-93E2-87FAC41F68BD}" type="parTrans" cxnId="{5E705345-AD79-4900-B7BB-406E0BDDBEAF}">
      <dgm:prSet/>
      <dgm:spPr/>
      <dgm:t>
        <a:bodyPr/>
        <a:lstStyle/>
        <a:p>
          <a:endParaRPr lang="en-US"/>
        </a:p>
      </dgm:t>
    </dgm:pt>
    <dgm:pt modelId="{A475962A-B8BC-4258-B55A-26266DE0AB49}" type="sibTrans" cxnId="{5E705345-AD79-4900-B7BB-406E0BDDBEAF}">
      <dgm:prSet/>
      <dgm:spPr/>
      <dgm:t>
        <a:bodyPr/>
        <a:lstStyle/>
        <a:p>
          <a:endParaRPr lang="en-US"/>
        </a:p>
      </dgm:t>
    </dgm:pt>
    <dgm:pt modelId="{A0EEA84F-4D50-43D3-9FC7-A3A79E21564C}">
      <dgm:prSet phldrT="[Text]" phldr="1"/>
      <dgm:spPr/>
      <dgm:t>
        <a:bodyPr/>
        <a:lstStyle/>
        <a:p>
          <a:endParaRPr lang="en-US" dirty="0"/>
        </a:p>
      </dgm:t>
    </dgm:pt>
    <dgm:pt modelId="{9BFFDDC3-7849-478E-A02A-E27699B943BF}" type="parTrans" cxnId="{89BC83AC-85BC-4A95-B7E5-E57E67A908B4}">
      <dgm:prSet/>
      <dgm:spPr/>
      <dgm:t>
        <a:bodyPr/>
        <a:lstStyle/>
        <a:p>
          <a:endParaRPr lang="en-US"/>
        </a:p>
      </dgm:t>
    </dgm:pt>
    <dgm:pt modelId="{FC21DAC5-F7F9-4D6B-9784-67013BABEF62}" type="sibTrans" cxnId="{89BC83AC-85BC-4A95-B7E5-E57E67A908B4}">
      <dgm:prSet/>
      <dgm:spPr/>
      <dgm:t>
        <a:bodyPr/>
        <a:lstStyle/>
        <a:p>
          <a:endParaRPr lang="en-US"/>
        </a:p>
      </dgm:t>
    </dgm:pt>
    <dgm:pt modelId="{493E8139-27A1-4099-93E5-8756E0541BA1}">
      <dgm:prSet phldrT="[Text]" phldr="1"/>
      <dgm:spPr/>
      <dgm:t>
        <a:bodyPr/>
        <a:lstStyle/>
        <a:p>
          <a:endParaRPr lang="en-US" dirty="0"/>
        </a:p>
      </dgm:t>
    </dgm:pt>
    <dgm:pt modelId="{08D8AAA0-BB2F-49B1-80B8-424E12CDAB29}" type="parTrans" cxnId="{C21D1FE8-4944-463F-93D8-CB84F5333190}">
      <dgm:prSet/>
      <dgm:spPr/>
      <dgm:t>
        <a:bodyPr/>
        <a:lstStyle/>
        <a:p>
          <a:endParaRPr lang="en-US"/>
        </a:p>
      </dgm:t>
    </dgm:pt>
    <dgm:pt modelId="{E679CEF2-1428-4CFC-A3E2-8712E99EF1C3}" type="sibTrans" cxnId="{C21D1FE8-4944-463F-93D8-CB84F5333190}">
      <dgm:prSet/>
      <dgm:spPr/>
      <dgm:t>
        <a:bodyPr/>
        <a:lstStyle/>
        <a:p>
          <a:endParaRPr lang="en-US"/>
        </a:p>
      </dgm:t>
    </dgm:pt>
    <dgm:pt modelId="{E3007C2A-43C0-427E-A773-62022F977F4E}">
      <dgm:prSet phldrT="[Text]" phldr="1"/>
      <dgm:spPr/>
      <dgm:t>
        <a:bodyPr/>
        <a:lstStyle/>
        <a:p>
          <a:endParaRPr lang="en-US" dirty="0"/>
        </a:p>
      </dgm:t>
    </dgm:pt>
    <dgm:pt modelId="{9874AB03-6E8F-4A36-A0EF-4F8780D9C73B}" type="parTrans" cxnId="{D9AE1C82-8BBA-4C20-B0B7-A4685603B1EE}">
      <dgm:prSet/>
      <dgm:spPr/>
      <dgm:t>
        <a:bodyPr/>
        <a:lstStyle/>
        <a:p>
          <a:endParaRPr lang="en-US"/>
        </a:p>
      </dgm:t>
    </dgm:pt>
    <dgm:pt modelId="{633A5743-C09E-4697-9EC3-14887D381926}" type="sibTrans" cxnId="{D9AE1C82-8BBA-4C20-B0B7-A4685603B1EE}">
      <dgm:prSet/>
      <dgm:spPr/>
      <dgm:t>
        <a:bodyPr/>
        <a:lstStyle/>
        <a:p>
          <a:endParaRPr lang="en-US"/>
        </a:p>
      </dgm:t>
    </dgm:pt>
    <dgm:pt modelId="{D7B1C70A-9992-4D4F-B818-42BCFDB550EB}">
      <dgm:prSet/>
      <dgm:spPr/>
      <dgm:t>
        <a:bodyPr/>
        <a:lstStyle/>
        <a:p>
          <a:endParaRPr lang="en-US"/>
        </a:p>
      </dgm:t>
    </dgm:pt>
    <dgm:pt modelId="{2D877400-3754-43EA-BBDD-70FFBD6E5CF0}" type="parTrans" cxnId="{214D7689-CA01-49B2-843B-4B13F5B68735}">
      <dgm:prSet/>
      <dgm:spPr/>
      <dgm:t>
        <a:bodyPr/>
        <a:lstStyle/>
        <a:p>
          <a:endParaRPr lang="en-US"/>
        </a:p>
      </dgm:t>
    </dgm:pt>
    <dgm:pt modelId="{09C48172-4E5E-4641-83AE-5593F06F5640}" type="sibTrans" cxnId="{214D7689-CA01-49B2-843B-4B13F5B68735}">
      <dgm:prSet/>
      <dgm:spPr/>
      <dgm:t>
        <a:bodyPr/>
        <a:lstStyle/>
        <a:p>
          <a:endParaRPr lang="en-US"/>
        </a:p>
      </dgm:t>
    </dgm:pt>
    <dgm:pt modelId="{33C2F915-DCB1-4EDF-992C-AD6901D8999F}">
      <dgm:prSet/>
      <dgm:spPr/>
      <dgm:t>
        <a:bodyPr/>
        <a:lstStyle/>
        <a:p>
          <a:endParaRPr lang="en-US"/>
        </a:p>
      </dgm:t>
    </dgm:pt>
    <dgm:pt modelId="{ACAD0469-4CC7-4E96-B857-60E137B8451F}" type="parTrans" cxnId="{21D3256E-8A96-4222-92A3-BBDCDC9EA1E9}">
      <dgm:prSet/>
      <dgm:spPr/>
      <dgm:t>
        <a:bodyPr/>
        <a:lstStyle/>
        <a:p>
          <a:endParaRPr lang="en-US"/>
        </a:p>
      </dgm:t>
    </dgm:pt>
    <dgm:pt modelId="{574906A6-0C20-4470-846D-8BF002C98B63}" type="sibTrans" cxnId="{21D3256E-8A96-4222-92A3-BBDCDC9EA1E9}">
      <dgm:prSet/>
      <dgm:spPr/>
      <dgm:t>
        <a:bodyPr/>
        <a:lstStyle/>
        <a:p>
          <a:endParaRPr lang="en-US"/>
        </a:p>
      </dgm:t>
    </dgm:pt>
    <dgm:pt modelId="{E9135BA3-7AB8-44CE-A3F2-A6D95E0F3D7D}" type="pres">
      <dgm:prSet presAssocID="{87DEC84A-994D-4231-9DAA-E0069D74D1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808D0-4CF9-4F6F-B8D1-DB9A739A2164}" type="pres">
      <dgm:prSet presAssocID="{9CF4EB8A-CFD0-4B6D-A38F-D60AA43909E6}" presName="centerShape" presStyleLbl="node0" presStyleIdx="0" presStyleCnt="1"/>
      <dgm:spPr/>
      <dgm:t>
        <a:bodyPr/>
        <a:lstStyle/>
        <a:p>
          <a:endParaRPr lang="en-US"/>
        </a:p>
      </dgm:t>
    </dgm:pt>
    <dgm:pt modelId="{56DC007C-0097-43B3-AD25-D5C10F644419}" type="pres">
      <dgm:prSet presAssocID="{EE80CA2A-C8C6-4F9D-9979-AD9608DFC930}" presName="node" presStyleLbl="node1" presStyleIdx="0" presStyleCnt="6" custRadScaleRad="176801" custRadScaleInc="-7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C0519-3326-46F5-AD1A-EE18EE05B9BC}" type="pres">
      <dgm:prSet presAssocID="{EE80CA2A-C8C6-4F9D-9979-AD9608DFC930}" presName="dummy" presStyleCnt="0"/>
      <dgm:spPr/>
    </dgm:pt>
    <dgm:pt modelId="{DADB40C9-777B-46D2-8C0B-72DA7CDD6230}" type="pres">
      <dgm:prSet presAssocID="{A475962A-B8BC-4258-B55A-26266DE0AB4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A566188-48B2-493D-9174-EC061F6C8D93}" type="pres">
      <dgm:prSet presAssocID="{33C2F915-DCB1-4EDF-992C-AD6901D8999F}" presName="node" presStyleLbl="node1" presStyleIdx="1" presStyleCnt="6" custRadScaleRad="107156" custRadScaleInc="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F0DC7-F27B-441C-AA47-4EBB0C256E68}" type="pres">
      <dgm:prSet presAssocID="{33C2F915-DCB1-4EDF-992C-AD6901D8999F}" presName="dummy" presStyleCnt="0"/>
      <dgm:spPr/>
    </dgm:pt>
    <dgm:pt modelId="{9F75E301-3E37-4ABF-9C58-74B7372D733C}" type="pres">
      <dgm:prSet presAssocID="{574906A6-0C20-4470-846D-8BF002C98B63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E61286D-0C3C-4D9F-AF10-7F28FBA6B001}" type="pres">
      <dgm:prSet presAssocID="{A0EEA84F-4D50-43D3-9FC7-A3A79E21564C}" presName="node" presStyleLbl="node1" presStyleIdx="2" presStyleCnt="6" custRadScaleRad="113494" custRadScaleInc="-21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4E08C-1EC3-4995-A7E5-B8393016D595}" type="pres">
      <dgm:prSet presAssocID="{A0EEA84F-4D50-43D3-9FC7-A3A79E21564C}" presName="dummy" presStyleCnt="0"/>
      <dgm:spPr/>
    </dgm:pt>
    <dgm:pt modelId="{690718B5-45EF-419E-AA7D-69FEA647E761}" type="pres">
      <dgm:prSet presAssocID="{FC21DAC5-F7F9-4D6B-9784-67013BABEF6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90E439F-1ADC-41B7-98D7-D16A84B611FB}" type="pres">
      <dgm:prSet presAssocID="{D7B1C70A-9992-4D4F-B818-42BCFDB550E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10F65-7452-4B55-9C5C-0DBBED945B1F}" type="pres">
      <dgm:prSet presAssocID="{D7B1C70A-9992-4D4F-B818-42BCFDB550EB}" presName="dummy" presStyleCnt="0"/>
      <dgm:spPr/>
    </dgm:pt>
    <dgm:pt modelId="{2A9AEB94-9598-480A-A389-80DB27F9F821}" type="pres">
      <dgm:prSet presAssocID="{09C48172-4E5E-4641-83AE-5593F06F564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BE6D2FE-5879-43A6-A4F9-46E185184783}" type="pres">
      <dgm:prSet presAssocID="{493E8139-27A1-4099-93E5-8756E0541BA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33C62-D06E-4559-A3ED-E3D63D743BD1}" type="pres">
      <dgm:prSet presAssocID="{493E8139-27A1-4099-93E5-8756E0541BA1}" presName="dummy" presStyleCnt="0"/>
      <dgm:spPr/>
    </dgm:pt>
    <dgm:pt modelId="{84A3B928-24A9-4A0F-9B39-CD4985FEFDC8}" type="pres">
      <dgm:prSet presAssocID="{E679CEF2-1428-4CFC-A3E2-8712E99EF1C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E51AC36F-CE7B-463D-B02E-F6BE493A49F9}" type="pres">
      <dgm:prSet presAssocID="{E3007C2A-43C0-427E-A773-62022F977F4E}" presName="node" presStyleLbl="node1" presStyleIdx="5" presStyleCnt="6" custRadScaleRad="110751" custRadScaleInc="-5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165A7-D684-45E1-BDC7-B762123303ED}" type="pres">
      <dgm:prSet presAssocID="{E3007C2A-43C0-427E-A773-62022F977F4E}" presName="dummy" presStyleCnt="0"/>
      <dgm:spPr/>
    </dgm:pt>
    <dgm:pt modelId="{D3922601-71D6-4B69-AC9A-B63BF2C075DE}" type="pres">
      <dgm:prSet presAssocID="{633A5743-C09E-4697-9EC3-14887D381926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8D1DB58-1B1F-4CCF-8126-370D0FB3616A}" type="presOf" srcId="{09C48172-4E5E-4641-83AE-5593F06F5640}" destId="{2A9AEB94-9598-480A-A389-80DB27F9F821}" srcOrd="0" destOrd="0" presId="urn:microsoft.com/office/officeart/2005/8/layout/radial6"/>
    <dgm:cxn modelId="{82A669FA-4E3C-4436-8C62-3F22A406BEF9}" type="presOf" srcId="{493E8139-27A1-4099-93E5-8756E0541BA1}" destId="{9BE6D2FE-5879-43A6-A4F9-46E185184783}" srcOrd="0" destOrd="0" presId="urn:microsoft.com/office/officeart/2005/8/layout/radial6"/>
    <dgm:cxn modelId="{F962DB51-0DB9-42F4-A836-94DB699E9F99}" type="presOf" srcId="{FC21DAC5-F7F9-4D6B-9784-67013BABEF62}" destId="{690718B5-45EF-419E-AA7D-69FEA647E761}" srcOrd="0" destOrd="0" presId="urn:microsoft.com/office/officeart/2005/8/layout/radial6"/>
    <dgm:cxn modelId="{BAF876F7-C145-4D7C-9CF5-29334D684E61}" type="presOf" srcId="{574906A6-0C20-4470-846D-8BF002C98B63}" destId="{9F75E301-3E37-4ABF-9C58-74B7372D733C}" srcOrd="0" destOrd="0" presId="urn:microsoft.com/office/officeart/2005/8/layout/radial6"/>
    <dgm:cxn modelId="{853ACF89-319D-4685-A33F-3967B457CF88}" type="presOf" srcId="{A0EEA84F-4D50-43D3-9FC7-A3A79E21564C}" destId="{2E61286D-0C3C-4D9F-AF10-7F28FBA6B001}" srcOrd="0" destOrd="0" presId="urn:microsoft.com/office/officeart/2005/8/layout/radial6"/>
    <dgm:cxn modelId="{D9AE1C82-8BBA-4C20-B0B7-A4685603B1EE}" srcId="{9CF4EB8A-CFD0-4B6D-A38F-D60AA43909E6}" destId="{E3007C2A-43C0-427E-A773-62022F977F4E}" srcOrd="5" destOrd="0" parTransId="{9874AB03-6E8F-4A36-A0EF-4F8780D9C73B}" sibTransId="{633A5743-C09E-4697-9EC3-14887D381926}"/>
    <dgm:cxn modelId="{3E8A594B-94BA-4E4D-98B3-227C59B778F1}" type="presOf" srcId="{633A5743-C09E-4697-9EC3-14887D381926}" destId="{D3922601-71D6-4B69-AC9A-B63BF2C075DE}" srcOrd="0" destOrd="0" presId="urn:microsoft.com/office/officeart/2005/8/layout/radial6"/>
    <dgm:cxn modelId="{204CDBAE-8969-4644-B1F7-960E05EDAD5B}" type="presOf" srcId="{87DEC84A-994D-4231-9DAA-E0069D74D1DC}" destId="{E9135BA3-7AB8-44CE-A3F2-A6D95E0F3D7D}" srcOrd="0" destOrd="0" presId="urn:microsoft.com/office/officeart/2005/8/layout/radial6"/>
    <dgm:cxn modelId="{FCE6F3C2-9729-47B6-986B-213F7569ADA0}" type="presOf" srcId="{33C2F915-DCB1-4EDF-992C-AD6901D8999F}" destId="{8A566188-48B2-493D-9174-EC061F6C8D93}" srcOrd="0" destOrd="0" presId="urn:microsoft.com/office/officeart/2005/8/layout/radial6"/>
    <dgm:cxn modelId="{0CBF6214-5BE8-47B4-A4FA-ACA985CF1107}" type="presOf" srcId="{E3007C2A-43C0-427E-A773-62022F977F4E}" destId="{E51AC36F-CE7B-463D-B02E-F6BE493A49F9}" srcOrd="0" destOrd="0" presId="urn:microsoft.com/office/officeart/2005/8/layout/radial6"/>
    <dgm:cxn modelId="{214D7689-CA01-49B2-843B-4B13F5B68735}" srcId="{9CF4EB8A-CFD0-4B6D-A38F-D60AA43909E6}" destId="{D7B1C70A-9992-4D4F-B818-42BCFDB550EB}" srcOrd="3" destOrd="0" parTransId="{2D877400-3754-43EA-BBDD-70FFBD6E5CF0}" sibTransId="{09C48172-4E5E-4641-83AE-5593F06F5640}"/>
    <dgm:cxn modelId="{89BC83AC-85BC-4A95-B7E5-E57E67A908B4}" srcId="{9CF4EB8A-CFD0-4B6D-A38F-D60AA43909E6}" destId="{A0EEA84F-4D50-43D3-9FC7-A3A79E21564C}" srcOrd="2" destOrd="0" parTransId="{9BFFDDC3-7849-478E-A02A-E27699B943BF}" sibTransId="{FC21DAC5-F7F9-4D6B-9784-67013BABEF62}"/>
    <dgm:cxn modelId="{950681B5-6947-406B-B7D4-544CCE662458}" type="presOf" srcId="{D7B1C70A-9992-4D4F-B818-42BCFDB550EB}" destId="{390E439F-1ADC-41B7-98D7-D16A84B611FB}" srcOrd="0" destOrd="0" presId="urn:microsoft.com/office/officeart/2005/8/layout/radial6"/>
    <dgm:cxn modelId="{C21D1FE8-4944-463F-93D8-CB84F5333190}" srcId="{9CF4EB8A-CFD0-4B6D-A38F-D60AA43909E6}" destId="{493E8139-27A1-4099-93E5-8756E0541BA1}" srcOrd="4" destOrd="0" parTransId="{08D8AAA0-BB2F-49B1-80B8-424E12CDAB29}" sibTransId="{E679CEF2-1428-4CFC-A3E2-8712E99EF1C3}"/>
    <dgm:cxn modelId="{5E705345-AD79-4900-B7BB-406E0BDDBEAF}" srcId="{9CF4EB8A-CFD0-4B6D-A38F-D60AA43909E6}" destId="{EE80CA2A-C8C6-4F9D-9979-AD9608DFC930}" srcOrd="0" destOrd="0" parTransId="{D4CC2057-9F19-4BCA-93E2-87FAC41F68BD}" sibTransId="{A475962A-B8BC-4258-B55A-26266DE0AB49}"/>
    <dgm:cxn modelId="{AB2D9851-360C-4DF3-B2C7-14116E92E820}" type="presOf" srcId="{E679CEF2-1428-4CFC-A3E2-8712E99EF1C3}" destId="{84A3B928-24A9-4A0F-9B39-CD4985FEFDC8}" srcOrd="0" destOrd="0" presId="urn:microsoft.com/office/officeart/2005/8/layout/radial6"/>
    <dgm:cxn modelId="{4E73E834-1CDD-4F3C-B9A7-486EDD325436}" srcId="{87DEC84A-994D-4231-9DAA-E0069D74D1DC}" destId="{9CF4EB8A-CFD0-4B6D-A38F-D60AA43909E6}" srcOrd="0" destOrd="0" parTransId="{1C491147-D5A2-4FD5-958A-9966529F0D0E}" sibTransId="{DC0AF4E6-2D8A-41DD-B86F-AA8B1689CFC4}"/>
    <dgm:cxn modelId="{102F3884-2B0E-45F6-AEED-1BDB229B1052}" type="presOf" srcId="{A475962A-B8BC-4258-B55A-26266DE0AB49}" destId="{DADB40C9-777B-46D2-8C0B-72DA7CDD6230}" srcOrd="0" destOrd="0" presId="urn:microsoft.com/office/officeart/2005/8/layout/radial6"/>
    <dgm:cxn modelId="{21D3256E-8A96-4222-92A3-BBDCDC9EA1E9}" srcId="{9CF4EB8A-CFD0-4B6D-A38F-D60AA43909E6}" destId="{33C2F915-DCB1-4EDF-992C-AD6901D8999F}" srcOrd="1" destOrd="0" parTransId="{ACAD0469-4CC7-4E96-B857-60E137B8451F}" sibTransId="{574906A6-0C20-4470-846D-8BF002C98B63}"/>
    <dgm:cxn modelId="{FC197055-C85C-4442-85F1-6EED4F3E6FAA}" type="presOf" srcId="{EE80CA2A-C8C6-4F9D-9979-AD9608DFC930}" destId="{56DC007C-0097-43B3-AD25-D5C10F644419}" srcOrd="0" destOrd="0" presId="urn:microsoft.com/office/officeart/2005/8/layout/radial6"/>
    <dgm:cxn modelId="{621E3527-DB9A-4A44-A380-6D90294E6783}" type="presOf" srcId="{9CF4EB8A-CFD0-4B6D-A38F-D60AA43909E6}" destId="{A51808D0-4CF9-4F6F-B8D1-DB9A739A2164}" srcOrd="0" destOrd="0" presId="urn:microsoft.com/office/officeart/2005/8/layout/radial6"/>
    <dgm:cxn modelId="{AFC91A3F-BBCD-4F5C-A125-8BFE43AE666C}" type="presParOf" srcId="{E9135BA3-7AB8-44CE-A3F2-A6D95E0F3D7D}" destId="{A51808D0-4CF9-4F6F-B8D1-DB9A739A2164}" srcOrd="0" destOrd="0" presId="urn:microsoft.com/office/officeart/2005/8/layout/radial6"/>
    <dgm:cxn modelId="{1D733A00-297A-457F-807F-6B8A6869D442}" type="presParOf" srcId="{E9135BA3-7AB8-44CE-A3F2-A6D95E0F3D7D}" destId="{56DC007C-0097-43B3-AD25-D5C10F644419}" srcOrd="1" destOrd="0" presId="urn:microsoft.com/office/officeart/2005/8/layout/radial6"/>
    <dgm:cxn modelId="{2EDA9E71-42FC-41DA-AFF1-A8A20783F2DE}" type="presParOf" srcId="{E9135BA3-7AB8-44CE-A3F2-A6D95E0F3D7D}" destId="{FA6C0519-3326-46F5-AD1A-EE18EE05B9BC}" srcOrd="2" destOrd="0" presId="urn:microsoft.com/office/officeart/2005/8/layout/radial6"/>
    <dgm:cxn modelId="{548E9CF5-D3D5-4A5E-A7FF-B1F3AEBAE4AD}" type="presParOf" srcId="{E9135BA3-7AB8-44CE-A3F2-A6D95E0F3D7D}" destId="{DADB40C9-777B-46D2-8C0B-72DA7CDD6230}" srcOrd="3" destOrd="0" presId="urn:microsoft.com/office/officeart/2005/8/layout/radial6"/>
    <dgm:cxn modelId="{9C55CCA6-A904-4F89-BFD8-F73C715C9D32}" type="presParOf" srcId="{E9135BA3-7AB8-44CE-A3F2-A6D95E0F3D7D}" destId="{8A566188-48B2-493D-9174-EC061F6C8D93}" srcOrd="4" destOrd="0" presId="urn:microsoft.com/office/officeart/2005/8/layout/radial6"/>
    <dgm:cxn modelId="{AEFBD6B6-BD00-4E0F-84A2-0A9E15976060}" type="presParOf" srcId="{E9135BA3-7AB8-44CE-A3F2-A6D95E0F3D7D}" destId="{CDDF0DC7-F27B-441C-AA47-4EBB0C256E68}" srcOrd="5" destOrd="0" presId="urn:microsoft.com/office/officeart/2005/8/layout/radial6"/>
    <dgm:cxn modelId="{6E1ECB29-9FA3-4979-8C00-01790C8B7DE8}" type="presParOf" srcId="{E9135BA3-7AB8-44CE-A3F2-A6D95E0F3D7D}" destId="{9F75E301-3E37-4ABF-9C58-74B7372D733C}" srcOrd="6" destOrd="0" presId="urn:microsoft.com/office/officeart/2005/8/layout/radial6"/>
    <dgm:cxn modelId="{B2365E43-B005-4D11-81E3-E0B03C3DE083}" type="presParOf" srcId="{E9135BA3-7AB8-44CE-A3F2-A6D95E0F3D7D}" destId="{2E61286D-0C3C-4D9F-AF10-7F28FBA6B001}" srcOrd="7" destOrd="0" presId="urn:microsoft.com/office/officeart/2005/8/layout/radial6"/>
    <dgm:cxn modelId="{0FAA548E-B1DE-45BB-AB5A-E33A1D698DE1}" type="presParOf" srcId="{E9135BA3-7AB8-44CE-A3F2-A6D95E0F3D7D}" destId="{E154E08C-1EC3-4995-A7E5-B8393016D595}" srcOrd="8" destOrd="0" presId="urn:microsoft.com/office/officeart/2005/8/layout/radial6"/>
    <dgm:cxn modelId="{989FB31D-496A-42F5-8034-44591A97CCA9}" type="presParOf" srcId="{E9135BA3-7AB8-44CE-A3F2-A6D95E0F3D7D}" destId="{690718B5-45EF-419E-AA7D-69FEA647E761}" srcOrd="9" destOrd="0" presId="urn:microsoft.com/office/officeart/2005/8/layout/radial6"/>
    <dgm:cxn modelId="{4AAE1007-9E08-4956-A080-B52E8953F13F}" type="presParOf" srcId="{E9135BA3-7AB8-44CE-A3F2-A6D95E0F3D7D}" destId="{390E439F-1ADC-41B7-98D7-D16A84B611FB}" srcOrd="10" destOrd="0" presId="urn:microsoft.com/office/officeart/2005/8/layout/radial6"/>
    <dgm:cxn modelId="{D8867305-4AB3-47CE-B6E7-9280035C1025}" type="presParOf" srcId="{E9135BA3-7AB8-44CE-A3F2-A6D95E0F3D7D}" destId="{26D10F65-7452-4B55-9C5C-0DBBED945B1F}" srcOrd="11" destOrd="0" presId="urn:microsoft.com/office/officeart/2005/8/layout/radial6"/>
    <dgm:cxn modelId="{DC252A80-7126-469E-8901-AD9238DF26EC}" type="presParOf" srcId="{E9135BA3-7AB8-44CE-A3F2-A6D95E0F3D7D}" destId="{2A9AEB94-9598-480A-A389-80DB27F9F821}" srcOrd="12" destOrd="0" presId="urn:microsoft.com/office/officeart/2005/8/layout/radial6"/>
    <dgm:cxn modelId="{B2EB19E0-188E-4C01-90ED-AFEBD627983A}" type="presParOf" srcId="{E9135BA3-7AB8-44CE-A3F2-A6D95E0F3D7D}" destId="{9BE6D2FE-5879-43A6-A4F9-46E185184783}" srcOrd="13" destOrd="0" presId="urn:microsoft.com/office/officeart/2005/8/layout/radial6"/>
    <dgm:cxn modelId="{C4461AD0-B404-492E-B51D-D2FCD3A6E055}" type="presParOf" srcId="{E9135BA3-7AB8-44CE-A3F2-A6D95E0F3D7D}" destId="{0C633C62-D06E-4559-A3ED-E3D63D743BD1}" srcOrd="14" destOrd="0" presId="urn:microsoft.com/office/officeart/2005/8/layout/radial6"/>
    <dgm:cxn modelId="{8881080F-63A5-486D-8A4F-07118FB14E42}" type="presParOf" srcId="{E9135BA3-7AB8-44CE-A3F2-A6D95E0F3D7D}" destId="{84A3B928-24A9-4A0F-9B39-CD4985FEFDC8}" srcOrd="15" destOrd="0" presId="urn:microsoft.com/office/officeart/2005/8/layout/radial6"/>
    <dgm:cxn modelId="{D4F59B26-A4B0-4924-A00E-0D26E8B169C6}" type="presParOf" srcId="{E9135BA3-7AB8-44CE-A3F2-A6D95E0F3D7D}" destId="{E51AC36F-CE7B-463D-B02E-F6BE493A49F9}" srcOrd="16" destOrd="0" presId="urn:microsoft.com/office/officeart/2005/8/layout/radial6"/>
    <dgm:cxn modelId="{B204E65D-4108-4DAB-B8C8-C53318BDCF50}" type="presParOf" srcId="{E9135BA3-7AB8-44CE-A3F2-A6D95E0F3D7D}" destId="{03A165A7-D684-45E1-BDC7-B762123303ED}" srcOrd="17" destOrd="0" presId="urn:microsoft.com/office/officeart/2005/8/layout/radial6"/>
    <dgm:cxn modelId="{715EBE4A-BE4F-4E02-AC0D-7E5674771D23}" type="presParOf" srcId="{E9135BA3-7AB8-44CE-A3F2-A6D95E0F3D7D}" destId="{D3922601-71D6-4B69-AC9A-B63BF2C075D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5DF86-BBCE-4B4D-9281-7A28819BEA60}">
      <dsp:nvSpPr>
        <dsp:cNvPr id="0" name=""/>
        <dsp:cNvSpPr/>
      </dsp:nvSpPr>
      <dsp:spPr>
        <a:xfrm>
          <a:off x="3171958" y="2181358"/>
          <a:ext cx="1657082" cy="165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প্রাকতিক সম্পদ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414632" y="2424032"/>
        <a:ext cx="1171734" cy="1171734"/>
      </dsp:txXfrm>
    </dsp:sp>
    <dsp:sp modelId="{18BA415C-365C-413C-A5CA-8E3A5ACF0985}">
      <dsp:nvSpPr>
        <dsp:cNvPr id="0" name=""/>
        <dsp:cNvSpPr/>
      </dsp:nvSpPr>
      <dsp:spPr>
        <a:xfrm rot="16200000">
          <a:off x="3750306" y="1912525"/>
          <a:ext cx="500386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500386" y="1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7990" y="1918655"/>
        <a:ext cx="25019" cy="25019"/>
      </dsp:txXfrm>
    </dsp:sp>
    <dsp:sp modelId="{467B4268-82C6-4005-A5C7-DD8431FE7513}">
      <dsp:nvSpPr>
        <dsp:cNvPr id="0" name=""/>
        <dsp:cNvSpPr/>
      </dsp:nvSpPr>
      <dsp:spPr>
        <a:xfrm>
          <a:off x="3171958" y="23889"/>
          <a:ext cx="1657082" cy="16570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414632" y="266563"/>
        <a:ext cx="1171734" cy="1171734"/>
      </dsp:txXfrm>
    </dsp:sp>
    <dsp:sp modelId="{BE667A3F-98E6-40AE-AEB3-D8CC7693E890}">
      <dsp:nvSpPr>
        <dsp:cNvPr id="0" name=""/>
        <dsp:cNvSpPr/>
      </dsp:nvSpPr>
      <dsp:spPr>
        <a:xfrm>
          <a:off x="4829041" y="2991260"/>
          <a:ext cx="500386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500386" y="1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66724" y="2997390"/>
        <a:ext cx="25019" cy="25019"/>
      </dsp:txXfrm>
    </dsp:sp>
    <dsp:sp modelId="{D17CCCD5-6074-4ADE-AF57-362B48FA770E}">
      <dsp:nvSpPr>
        <dsp:cNvPr id="0" name=""/>
        <dsp:cNvSpPr/>
      </dsp:nvSpPr>
      <dsp:spPr>
        <a:xfrm>
          <a:off x="5329427" y="2181358"/>
          <a:ext cx="1657082" cy="16570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5572101" y="2424032"/>
        <a:ext cx="1171734" cy="1171734"/>
      </dsp:txXfrm>
    </dsp:sp>
    <dsp:sp modelId="{D5C14BD8-67F5-48BE-8167-DC7D3451A88D}">
      <dsp:nvSpPr>
        <dsp:cNvPr id="0" name=""/>
        <dsp:cNvSpPr/>
      </dsp:nvSpPr>
      <dsp:spPr>
        <a:xfrm rot="5400000">
          <a:off x="3750306" y="4069994"/>
          <a:ext cx="500386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500386" y="1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7990" y="4076124"/>
        <a:ext cx="25019" cy="25019"/>
      </dsp:txXfrm>
    </dsp:sp>
    <dsp:sp modelId="{F56F8E9E-2AFB-4EA1-9B78-436C18B33497}">
      <dsp:nvSpPr>
        <dsp:cNvPr id="0" name=""/>
        <dsp:cNvSpPr/>
      </dsp:nvSpPr>
      <dsp:spPr>
        <a:xfrm>
          <a:off x="3171958" y="4338827"/>
          <a:ext cx="1657082" cy="16570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414632" y="4581501"/>
        <a:ext cx="1171734" cy="1171734"/>
      </dsp:txXfrm>
    </dsp:sp>
    <dsp:sp modelId="{B40C09DB-5097-486D-AB02-0C207EFACBC2}">
      <dsp:nvSpPr>
        <dsp:cNvPr id="0" name=""/>
        <dsp:cNvSpPr/>
      </dsp:nvSpPr>
      <dsp:spPr>
        <a:xfrm rot="10800000">
          <a:off x="2671572" y="2991260"/>
          <a:ext cx="500386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500386" y="1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09255" y="2997390"/>
        <a:ext cx="25019" cy="25019"/>
      </dsp:txXfrm>
    </dsp:sp>
    <dsp:sp modelId="{5640F115-9708-42BD-A5C2-A4EEC49D2303}">
      <dsp:nvSpPr>
        <dsp:cNvPr id="0" name=""/>
        <dsp:cNvSpPr/>
      </dsp:nvSpPr>
      <dsp:spPr>
        <a:xfrm>
          <a:off x="1014489" y="2181358"/>
          <a:ext cx="1657082" cy="165708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1257163" y="2424032"/>
        <a:ext cx="1171734" cy="1171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22601-71D6-4B69-AC9A-B63BF2C075DE}">
      <dsp:nvSpPr>
        <dsp:cNvPr id="0" name=""/>
        <dsp:cNvSpPr/>
      </dsp:nvSpPr>
      <dsp:spPr>
        <a:xfrm>
          <a:off x="1654095" y="723929"/>
          <a:ext cx="5008923" cy="5008923"/>
        </a:xfrm>
        <a:prstGeom prst="blockArc">
          <a:avLst>
            <a:gd name="adj1" fmla="val 12720944"/>
            <a:gd name="adj2" fmla="val 16461366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3B928-24A9-4A0F-9B39-CD4985FEFDC8}">
      <dsp:nvSpPr>
        <dsp:cNvPr id="0" name=""/>
        <dsp:cNvSpPr/>
      </dsp:nvSpPr>
      <dsp:spPr>
        <a:xfrm>
          <a:off x="1786676" y="482688"/>
          <a:ext cx="5008923" cy="5008923"/>
        </a:xfrm>
        <a:prstGeom prst="blockArc">
          <a:avLst>
            <a:gd name="adj1" fmla="val 8576249"/>
            <a:gd name="adj2" fmla="val 12334133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AEB94-9598-480A-A389-80DB27F9F821}">
      <dsp:nvSpPr>
        <dsp:cNvPr id="0" name=""/>
        <dsp:cNvSpPr/>
      </dsp:nvSpPr>
      <dsp:spPr>
        <a:xfrm>
          <a:off x="1953238" y="734038"/>
          <a:ext cx="5008923" cy="5008923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718B5-45EF-419E-AA7D-69FEA647E761}">
      <dsp:nvSpPr>
        <dsp:cNvPr id="0" name=""/>
        <dsp:cNvSpPr/>
      </dsp:nvSpPr>
      <dsp:spPr>
        <a:xfrm>
          <a:off x="2311196" y="760353"/>
          <a:ext cx="5008923" cy="5008923"/>
        </a:xfrm>
        <a:prstGeom prst="blockArc">
          <a:avLst>
            <a:gd name="adj1" fmla="val 1730076"/>
            <a:gd name="adj2" fmla="val 5904546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5E301-3E37-4ABF-9C58-74B7372D733C}">
      <dsp:nvSpPr>
        <dsp:cNvPr id="0" name=""/>
        <dsp:cNvSpPr/>
      </dsp:nvSpPr>
      <dsp:spPr>
        <a:xfrm>
          <a:off x="2252728" y="873416"/>
          <a:ext cx="5008923" cy="5008923"/>
        </a:xfrm>
        <a:prstGeom prst="blockArc">
          <a:avLst>
            <a:gd name="adj1" fmla="val 19425365"/>
            <a:gd name="adj2" fmla="val 1551289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B40C9-777B-46D2-8C0B-72DA7CDD6230}">
      <dsp:nvSpPr>
        <dsp:cNvPr id="0" name=""/>
        <dsp:cNvSpPr/>
      </dsp:nvSpPr>
      <dsp:spPr>
        <a:xfrm>
          <a:off x="2144023" y="712047"/>
          <a:ext cx="5008923" cy="5008923"/>
        </a:xfrm>
        <a:prstGeom prst="blockArc">
          <a:avLst>
            <a:gd name="adj1" fmla="val 15771928"/>
            <a:gd name="adj2" fmla="val 19698698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808D0-4CF9-4F6F-B8D1-DB9A739A2164}">
      <dsp:nvSpPr>
        <dsp:cNvPr id="0" name=""/>
        <dsp:cNvSpPr/>
      </dsp:nvSpPr>
      <dsp:spPr>
        <a:xfrm>
          <a:off x="3332391" y="2113191"/>
          <a:ext cx="2250616" cy="2250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/>
        </a:p>
      </dsp:txBody>
      <dsp:txXfrm>
        <a:off x="3661986" y="2442786"/>
        <a:ext cx="1591426" cy="1591426"/>
      </dsp:txXfrm>
    </dsp:sp>
    <dsp:sp modelId="{56DC007C-0097-43B3-AD25-D5C10F644419}">
      <dsp:nvSpPr>
        <dsp:cNvPr id="0" name=""/>
        <dsp:cNvSpPr/>
      </dsp:nvSpPr>
      <dsp:spPr>
        <a:xfrm>
          <a:off x="3556760" y="0"/>
          <a:ext cx="1575431" cy="1575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787477" y="230717"/>
        <a:ext cx="1113997" cy="1113997"/>
      </dsp:txXfrm>
    </dsp:sp>
    <dsp:sp modelId="{8A566188-48B2-493D-9174-EC061F6C8D93}">
      <dsp:nvSpPr>
        <dsp:cNvPr id="0" name=""/>
        <dsp:cNvSpPr/>
      </dsp:nvSpPr>
      <dsp:spPr>
        <a:xfrm>
          <a:off x="5943600" y="1142995"/>
          <a:ext cx="1575431" cy="1575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/>
        </a:p>
      </dsp:txBody>
      <dsp:txXfrm>
        <a:off x="6174317" y="1373712"/>
        <a:ext cx="1113997" cy="1113997"/>
      </dsp:txXfrm>
    </dsp:sp>
    <dsp:sp modelId="{2E61286D-0C3C-4D9F-AF10-7F28FBA6B001}">
      <dsp:nvSpPr>
        <dsp:cNvPr id="0" name=""/>
        <dsp:cNvSpPr/>
      </dsp:nvSpPr>
      <dsp:spPr>
        <a:xfrm>
          <a:off x="6172207" y="3657605"/>
          <a:ext cx="1575431" cy="1575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6402924" y="3888322"/>
        <a:ext cx="1113997" cy="1113997"/>
      </dsp:txXfrm>
    </dsp:sp>
    <dsp:sp modelId="{390E439F-1ADC-41B7-98D7-D16A84B611FB}">
      <dsp:nvSpPr>
        <dsp:cNvPr id="0" name=""/>
        <dsp:cNvSpPr/>
      </dsp:nvSpPr>
      <dsp:spPr>
        <a:xfrm>
          <a:off x="3669984" y="4898530"/>
          <a:ext cx="1575431" cy="1575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/>
        </a:p>
      </dsp:txBody>
      <dsp:txXfrm>
        <a:off x="3900701" y="5129247"/>
        <a:ext cx="1113997" cy="1113997"/>
      </dsp:txXfrm>
    </dsp:sp>
    <dsp:sp modelId="{9BE6D2FE-5879-43A6-A4F9-46E185184783}">
      <dsp:nvSpPr>
        <dsp:cNvPr id="0" name=""/>
        <dsp:cNvSpPr/>
      </dsp:nvSpPr>
      <dsp:spPr>
        <a:xfrm>
          <a:off x="1550173" y="3674657"/>
          <a:ext cx="1575431" cy="1575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1780890" y="3905374"/>
        <a:ext cx="1113997" cy="1113997"/>
      </dsp:txXfrm>
    </dsp:sp>
    <dsp:sp modelId="{E51AC36F-CE7B-463D-B02E-F6BE493A49F9}">
      <dsp:nvSpPr>
        <dsp:cNvPr id="0" name=""/>
        <dsp:cNvSpPr/>
      </dsp:nvSpPr>
      <dsp:spPr>
        <a:xfrm>
          <a:off x="1295391" y="1142997"/>
          <a:ext cx="1575431" cy="1575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1526108" y="1373714"/>
        <a:ext cx="1113997" cy="1113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A9678-1324-4317-B9D6-11F719ACCB6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A19AD-7108-4A1D-94B8-FF9CB87A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19AD-7108-4A1D-94B8-FF9CB87AD8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2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7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image" Target="../media/image16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8.jpeg"/><Relationship Id="rId5" Type="http://schemas.openxmlformats.org/officeDocument/2006/relationships/image" Target="../media/image20.jpg"/><Relationship Id="rId10" Type="http://schemas.openxmlformats.org/officeDocument/2006/relationships/image" Target="../media/image17.jpg"/><Relationship Id="rId4" Type="http://schemas.openxmlformats.org/officeDocument/2006/relationships/image" Target="../media/image19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45" y="1143000"/>
            <a:ext cx="3557954" cy="5029200"/>
          </a:xfrm>
          <a:prstGeom prst="rect">
            <a:avLst/>
          </a:prstGeom>
          <a:ln>
            <a:noFill/>
          </a:ln>
        </p:spPr>
      </p:pic>
      <p:sp>
        <p:nvSpPr>
          <p:cNvPr id="5" name="Flowchart: Sequential Access Storage 4"/>
          <p:cNvSpPr/>
          <p:nvPr/>
        </p:nvSpPr>
        <p:spPr>
          <a:xfrm>
            <a:off x="297873" y="609600"/>
            <a:ext cx="3733800" cy="36576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সবাইকে শুভেচ্ছা আজকের পাঠে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2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2342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20669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 নং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প্রাকৃতিক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সম্পদ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কোন গুলো  তা চিহ্নিত 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8600" y="3157210"/>
            <a:ext cx="906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 নং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০২  মানবসৃস্ট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কোন গুলো তা চিহ্নিত 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বই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৮৯ </a:t>
            </a:r>
            <a:r>
              <a:rPr lang="en-US" sz="2800" dirty="0" err="1" smtClean="0"/>
              <a:t>পৃষ্টা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খোল</a:t>
            </a:r>
            <a:r>
              <a:rPr lang="en-US" sz="2800" dirty="0" smtClean="0"/>
              <a:t>  ও </a:t>
            </a:r>
            <a:r>
              <a:rPr lang="en-US" sz="2800" dirty="0" err="1" smtClean="0"/>
              <a:t>নিরবে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পড়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 </a:t>
            </a:r>
            <a:r>
              <a:rPr lang="en-US" sz="2800" dirty="0" err="1" smtClean="0"/>
              <a:t>দেখ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65909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27364" y="1971902"/>
                <a:ext cx="3657600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১.স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ঠিক উত্তরে টিক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চিহ্ন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দাও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64" y="1971902"/>
                <a:ext cx="3657600" cy="687689"/>
              </a:xfrm>
              <a:prstGeom prst="rect">
                <a:avLst/>
              </a:prstGeom>
              <a:blipFill rotWithShape="1">
                <a:blip r:embed="rId2"/>
                <a:stretch>
                  <a:fillRect l="-1333" t="-5310" b="-34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7364" y="2895600"/>
            <a:ext cx="757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১.প্রাকৃতিক সম্পদকে আমরা কয় ভাগে ভাগ  করতে পারি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364" y="3581400"/>
            <a:ext cx="4835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 তিন              খ চার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  পাচঁ              ঘ দুই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667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উঃ দুই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364" y="4944070"/>
            <a:ext cx="536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মানবসৃস্ট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41963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ক. পাথর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47747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খ. পশুপাখি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84680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গ.গাছপালা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586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ঘ. কাচ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5558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উঃকাচ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4" grpId="0"/>
      <p:bldP spid="5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382" y="2653007"/>
            <a:ext cx="676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১.প্রাকৃতিক সম্পদ মানুষ ব্যবহার করে .........হয়  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45" y="156593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শুন্যস্থান পূরণ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  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261837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উপকৃত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২.মানুষের তৈরি  সম্পদই হলো  ......... সম্পদ  ।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8055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উঃমানবসৃস্ট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87133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762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১.  নিচের সংক্ষিপ্ত  প্রশ্নের  উত্তর  দাও  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 ক)  তোমার জানামতে  পাচঁটি প্রাকৃতিক সম্পদ  ও পাচঁটি  মানবসৃস্ট সম্পদের  নাম  লেখ 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28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একক</a:t>
            </a:r>
            <a:r>
              <a:rPr lang="en-US" sz="3200" dirty="0" smtClean="0"/>
              <a:t>  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094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7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বাড়ীর কাজঃ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বাড়ীতে  ও বাড়ীর আসেপাশে  যে  সমস্ত সম্পদ দেখতে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পাও তা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পাচঁটি করে নাম লিখে আনবে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618" y="1752600"/>
            <a:ext cx="7259782" cy="36933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dirty="0" smtClean="0"/>
              <a:t>সবাইকে ধন্যবাদ     আবার </a:t>
            </a:r>
            <a:r>
              <a:rPr lang="bn-BD" dirty="0" smtClean="0"/>
              <a:t>দে</a:t>
            </a:r>
            <a:r>
              <a:rPr lang="bn-BD" dirty="0" smtClean="0"/>
              <a:t>খা </a:t>
            </a:r>
            <a:r>
              <a:rPr lang="bn-BD" dirty="0" smtClean="0"/>
              <a:t>হবে  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100" y="2286000"/>
            <a:ext cx="7581900" cy="411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50308705"/>
              </p:ext>
            </p:extLst>
          </p:nvPr>
        </p:nvGraphicFramePr>
        <p:xfrm>
          <a:off x="76200" y="152400"/>
          <a:ext cx="8915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0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9309"/>
            <a:ext cx="8991600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দবিরুল ইসলাম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বড়াইকান্দি মোল্লাপাড়া সরকারি প্রাথমিক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 রৌমারী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62" y="1406237"/>
            <a:ext cx="1013438" cy="11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1753702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 : প্রাকৃতিক সম্পদ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শিরোনাম: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সম্পদ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  :  ৪৫ মিনিট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১৬/০৩/২০</a:t>
            </a:r>
          </a:p>
          <a:p>
            <a:endParaRPr lang="en-US" sz="3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3702"/>
            <a:ext cx="3646608" cy="49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.১.১  প্রাকৃতিক  ও কৃত্রিম সম্পদের গুরুত্ব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সীমাবদ্ধতা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বর্ণনা করতে পারবে 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43280"/>
            <a:ext cx="3886200" cy="2909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6" y="3633268"/>
            <a:ext cx="3131634" cy="2996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6" y="1022866"/>
            <a:ext cx="7696200" cy="2356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1498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40386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85" y="3962399"/>
            <a:ext cx="3566214" cy="2743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7751735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সম্পদ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838200"/>
            <a:ext cx="1600201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22531"/>
            <a:ext cx="2325155" cy="1518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7" y="722531"/>
            <a:ext cx="2065538" cy="1639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22531"/>
            <a:ext cx="2121286" cy="1671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4" y="2667000"/>
            <a:ext cx="1850015" cy="1832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66999"/>
            <a:ext cx="2213037" cy="186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10" y="2667000"/>
            <a:ext cx="2193740" cy="1849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54" y="2666999"/>
            <a:ext cx="2296378" cy="1849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" y="4839373"/>
            <a:ext cx="1922872" cy="1713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50" y="4839374"/>
            <a:ext cx="1865268" cy="17138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89" y="4960693"/>
            <a:ext cx="2239127" cy="1592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960693"/>
            <a:ext cx="2247900" cy="15925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2362200"/>
            <a:ext cx="145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কাঠ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10701" y="2362200"/>
            <a:ext cx="219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সূর্যের আলো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62487" y="2394241"/>
            <a:ext cx="173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সোনা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239424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রাবার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6592" y="4531324"/>
            <a:ext cx="13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মাটি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449970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প্লাস্টিক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61189" y="4531324"/>
            <a:ext cx="193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পানি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0" y="449970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পেপে গাছ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6592" y="6553200"/>
            <a:ext cx="8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কাচ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36750" y="6553200"/>
            <a:ext cx="13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কাগজ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00600" y="655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পাথর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655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ইট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4047567"/>
              </p:ext>
            </p:extLst>
          </p:nvPr>
        </p:nvGraphicFramePr>
        <p:xfrm>
          <a:off x="381000" y="228600"/>
          <a:ext cx="8001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9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479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কোনগুলো  কোন  ধরনের সম্পদ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77795"/>
              </p:ext>
            </p:extLst>
          </p:nvPr>
        </p:nvGraphicFramePr>
        <p:xfrm>
          <a:off x="0" y="1071265"/>
          <a:ext cx="9144000" cy="955675"/>
        </p:xfrm>
        <a:graphic>
          <a:graphicData uri="http://schemas.openxmlformats.org/drawingml/2006/table">
            <a:tbl>
              <a:tblPr firstRow="1" firstCol="1" lastCol="1" bandRow="1">
                <a:tableStyleId>{073A0DAA-6AF3-43AB-8588-CEC1D06C72B9}</a:tableStyleId>
              </a:tblPr>
              <a:tblGrid>
                <a:gridCol w="4343400"/>
                <a:gridCol w="4800600"/>
              </a:tblGrid>
              <a:tr h="95567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সম্পদ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মানবসৃস্ট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সম্পদ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95790"/>
            <a:ext cx="1981200" cy="1676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85" y="3577647"/>
            <a:ext cx="1828800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110573"/>
            <a:ext cx="1828800" cy="1200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4451637"/>
            <a:ext cx="1904999" cy="1295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4003964"/>
            <a:ext cx="2057400" cy="1426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59292"/>
            <a:ext cx="2261755" cy="1733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59" y="3400344"/>
            <a:ext cx="2048741" cy="1007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04944"/>
            <a:ext cx="18288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5290334"/>
            <a:ext cx="1828801" cy="1378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90" y="2159292"/>
            <a:ext cx="1435893" cy="11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253</Words>
  <Application>Microsoft Office PowerPoint</Application>
  <PresentationFormat>On-screen Show (4:3)</PresentationFormat>
  <Paragraphs>63</Paragraphs>
  <Slides>17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LITTON</dc:creator>
  <cp:lastModifiedBy>LITTON</cp:lastModifiedBy>
  <cp:revision>92</cp:revision>
  <dcterms:created xsi:type="dcterms:W3CDTF">2006-08-16T00:00:00Z</dcterms:created>
  <dcterms:modified xsi:type="dcterms:W3CDTF">2020-03-15T06:12:45Z</dcterms:modified>
</cp:coreProperties>
</file>