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6"/>
  </p:notesMasterIdLst>
  <p:sldIdLst>
    <p:sldId id="256" r:id="rId2"/>
    <p:sldId id="258" r:id="rId3"/>
    <p:sldId id="260" r:id="rId4"/>
    <p:sldId id="261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72" r:id="rId15"/>
    <p:sldId id="277" r:id="rId16"/>
    <p:sldId id="278" r:id="rId17"/>
    <p:sldId id="271" r:id="rId18"/>
    <p:sldId id="279" r:id="rId19"/>
    <p:sldId id="282" r:id="rId20"/>
    <p:sldId id="283" r:id="rId21"/>
    <p:sldId id="280" r:id="rId22"/>
    <p:sldId id="281" r:id="rId23"/>
    <p:sldId id="273" r:id="rId24"/>
    <p:sldId id="284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94E0AEF-5F41-4BCE-B24D-A6B7E723494D}">
          <p14:sldIdLst>
            <p14:sldId id="256"/>
            <p14:sldId id="258"/>
            <p14:sldId id="260"/>
            <p14:sldId id="261"/>
            <p14:sldId id="259"/>
            <p14:sldId id="262"/>
            <p14:sldId id="263"/>
            <p14:sldId id="264"/>
            <p14:sldId id="265"/>
            <p14:sldId id="266"/>
            <p14:sldId id="267"/>
            <p14:sldId id="269"/>
            <p14:sldId id="270"/>
            <p14:sldId id="272"/>
            <p14:sldId id="277"/>
            <p14:sldId id="278"/>
            <p14:sldId id="271"/>
            <p14:sldId id="279"/>
            <p14:sldId id="282"/>
            <p14:sldId id="283"/>
            <p14:sldId id="280"/>
            <p14:sldId id="281"/>
          </p14:sldIdLst>
        </p14:section>
        <p14:section name="Untitled Section" id="{9D75F6DA-64E0-44BB-993A-C91E480E34E8}">
          <p14:sldIdLst/>
        </p14:section>
        <p14:section name="Untitled Section" id="{CB8647C7-74B7-45E4-8111-36C17FFB1F59}">
          <p14:sldIdLst>
            <p14:sldId id="273"/>
            <p14:sldId id="28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620"/>
    <p:restoredTop sz="95389" autoAdjust="0"/>
  </p:normalViewPr>
  <p:slideViewPr>
    <p:cSldViewPr>
      <p:cViewPr varScale="1">
        <p:scale>
          <a:sx n="88" d="100"/>
          <a:sy n="88" d="100"/>
        </p:scale>
        <p:origin x="-126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297A30-32A4-496F-887C-90BEA0246296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938D12-08D2-4CA6-A02D-BDDCBAC7A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32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38D12-08D2-4CA6-A02D-BDDCBAC7A1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060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1524000" y="0"/>
            <a:ext cx="6019800" cy="26753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আজকের পাঠে সবাইকে শুভেচ্ছা ও স্বাগতম 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727571"/>
            <a:ext cx="4679228" cy="26337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429000"/>
            <a:ext cx="4038600" cy="323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873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>
            <a:off x="609600" y="1295400"/>
            <a:ext cx="3124200" cy="1295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এসো ছবি দেখি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264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76800" y="347315"/>
            <a:ext cx="3717812" cy="28950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4" y="336943"/>
            <a:ext cx="4366325" cy="29054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733800"/>
            <a:ext cx="2525486" cy="25254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771" y="3733798"/>
            <a:ext cx="3323772" cy="25254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524" y="3733800"/>
            <a:ext cx="2590476" cy="2525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039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609600" y="304800"/>
            <a:ext cx="7162800" cy="3124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আজ আমরা শিখব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990600" y="4038600"/>
            <a:ext cx="6629400" cy="18288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ভগ্নাংশ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29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81000"/>
            <a:ext cx="7717971" cy="578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075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00" y="0"/>
            <a:ext cx="86985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5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457200" y="1066800"/>
            <a:ext cx="44958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১/৪ অংশ রং করি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03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3886388"/>
              </p:ext>
            </p:extLst>
          </p:nvPr>
        </p:nvGraphicFramePr>
        <p:xfrm>
          <a:off x="1524000" y="1397000"/>
          <a:ext cx="6096000" cy="701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524000" y="1371600"/>
            <a:ext cx="1524000" cy="762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77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295400" y="1447800"/>
            <a:ext cx="6629400" cy="381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173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609600" y="1295400"/>
            <a:ext cx="6019800" cy="1905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১/২ অংশ রং কর 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64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2133600"/>
            <a:ext cx="6477000" cy="2667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সঠিক হয়েছে 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43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609600" y="838200"/>
            <a:ext cx="6934200" cy="3352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530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685800" y="1143000"/>
            <a:ext cx="5410200" cy="3200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মিলিয়ে নিই । 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485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6535633"/>
              </p:ext>
            </p:extLst>
          </p:nvPr>
        </p:nvGraphicFramePr>
        <p:xfrm>
          <a:off x="1524000" y="1397000"/>
          <a:ext cx="609600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 flipV="1">
            <a:off x="1447800" y="1524000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447800" y="1409700"/>
            <a:ext cx="3124200" cy="342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43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8" y="838200"/>
            <a:ext cx="3884387" cy="291329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038600" y="381000"/>
            <a:ext cx="4267200" cy="2895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228600" y="3429000"/>
            <a:ext cx="6477000" cy="2667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একটা কাঠির চার ভাগের দুই ভাগ রং করে নিয়ে আসবে 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823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228600"/>
            <a:ext cx="4267200" cy="2819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আবার দেখা হবে। 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সবাইকে ধন্যবাদ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703614"/>
            <a:ext cx="3733800" cy="3537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221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762000" y="1752600"/>
            <a:ext cx="6400800" cy="3505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সমাপ্ত </a:t>
            </a:r>
            <a:endParaRPr lang="en-US" sz="8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598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524000" y="1676400"/>
            <a:ext cx="6705600" cy="419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মোছাঃ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মাহাফুজা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খাতুন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কৃষ্ণানন্দ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বকসী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সরঃ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প্রাথঃ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ফুলবাড়ী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কুড়িগ্রাম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963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838200" y="990600"/>
            <a:ext cx="5334000" cy="1447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092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247425"/>
            <a:ext cx="2792150" cy="362696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609600" y="927308"/>
            <a:ext cx="5257800" cy="426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শ্রেণিঃতৃতীয়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অধ্যায়ঃআট 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পাঠের শিরোনামঃভগ্নাংশ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সময়ঃ৪৫ মিনিট 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তারিখঃ১৫/০৩/২০২০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936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881743" y="1752600"/>
            <a:ext cx="4800600" cy="1295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শিখনফল 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82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2590800"/>
            <a:ext cx="7696200" cy="2514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 যা শিখবে  - </a:t>
            </a:r>
          </a:p>
        </p:txBody>
      </p:sp>
    </p:spTree>
    <p:extLst>
      <p:ext uri="{BB962C8B-B14F-4D97-AF65-F5344CB8AC3E}">
        <p14:creationId xmlns:p14="http://schemas.microsoft.com/office/powerpoint/2010/main" val="2691117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600200" y="838200"/>
            <a:ext cx="7086600" cy="502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১৯.১.১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পূর্ণ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বস্তুর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অর্ধেক চিনে বলতে পারবে ।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১৯.২.১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বস্তুর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ভাগের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চিনে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48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609600" y="1600200"/>
            <a:ext cx="7543800" cy="2209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পূর্বজ্ঞান যাচাই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432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465</TotalTime>
  <Words>107</Words>
  <Application>Microsoft Office PowerPoint</Application>
  <PresentationFormat>On-screen Show (4:3)</PresentationFormat>
  <Paragraphs>31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Trek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ptila</dc:creator>
  <cp:lastModifiedBy>ptilab1963@gmail.com</cp:lastModifiedBy>
  <cp:revision>57</cp:revision>
  <dcterms:created xsi:type="dcterms:W3CDTF">2006-08-16T00:00:00Z</dcterms:created>
  <dcterms:modified xsi:type="dcterms:W3CDTF">2020-03-15T05:44:21Z</dcterms:modified>
</cp:coreProperties>
</file>