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7" r:id="rId4"/>
    <p:sldId id="259" r:id="rId5"/>
    <p:sldId id="260" r:id="rId6"/>
    <p:sldId id="266" r:id="rId7"/>
    <p:sldId id="261" r:id="rId8"/>
    <p:sldId id="262" r:id="rId9"/>
    <p:sldId id="263" r:id="rId10"/>
    <p:sldId id="270" r:id="rId11"/>
    <p:sldId id="265" r:id="rId12"/>
    <p:sldId id="264" r:id="rId13"/>
    <p:sldId id="271" r:id="rId14"/>
    <p:sldId id="272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4959-0B8F-45A6-AFF5-E7274E7ADB7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0EE-D673-44A2-841B-1981459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5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4959-0B8F-45A6-AFF5-E7274E7ADB7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0EE-D673-44A2-841B-1981459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4959-0B8F-45A6-AFF5-E7274E7ADB7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0EE-D673-44A2-841B-1981459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1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4959-0B8F-45A6-AFF5-E7274E7ADB7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0EE-D673-44A2-841B-1981459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8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4959-0B8F-45A6-AFF5-E7274E7ADB7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0EE-D673-44A2-841B-1981459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8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4959-0B8F-45A6-AFF5-E7274E7ADB7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0EE-D673-44A2-841B-1981459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9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4959-0B8F-45A6-AFF5-E7274E7ADB7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0EE-D673-44A2-841B-1981459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9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4959-0B8F-45A6-AFF5-E7274E7ADB7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0EE-D673-44A2-841B-1981459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3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4959-0B8F-45A6-AFF5-E7274E7ADB7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0EE-D673-44A2-841B-1981459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4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4959-0B8F-45A6-AFF5-E7274E7ADB7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0EE-D673-44A2-841B-1981459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5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4959-0B8F-45A6-AFF5-E7274E7ADB7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0EE-D673-44A2-841B-1981459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6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D4959-0B8F-45A6-AFF5-E7274E7ADB7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EE0EE-D673-44A2-841B-1981459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5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73569" y="93784"/>
            <a:ext cx="8053754" cy="6178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শুভেচ্ছা ও স্বাগতম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669" y="1351128"/>
            <a:ext cx="5377218" cy="463704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25255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8490" y="655092"/>
            <a:ext cx="11532358" cy="5568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ঘোষণাঃবাংলাদেশের রাজনৈতিক  মান চিত্র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262418" y="1419367"/>
            <a:ext cx="4565175" cy="454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6479275" y="1419367"/>
            <a:ext cx="5298743" cy="454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237" y="1999397"/>
            <a:ext cx="4462818" cy="338464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086" y="1596789"/>
            <a:ext cx="3860610" cy="421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47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9969" y="363414"/>
            <a:ext cx="4794738" cy="3985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873261" y="363414"/>
            <a:ext cx="4982308" cy="3985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529" y="1284775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176" y="1284775"/>
            <a:ext cx="2143125" cy="21431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37176" y="4829908"/>
            <a:ext cx="8703286" cy="1758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প্রশাসনিক কাজ পরিচালনার জন্য বাংলাদেশকে 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৮টি ভাগ করা হয়েছে তা এখন মানচিত্রে বিভিন্ন রং দিয়ে দেখাবে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4024496" y="2971800"/>
            <a:ext cx="2930768" cy="16177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70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8740" y="341194"/>
            <a:ext cx="11177517" cy="6127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১।বাংলাদেশ ------------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মহাদেশে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অবস্তিত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২।আয়তনে----------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৩।ঢাকা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80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093" y="341194"/>
            <a:ext cx="10945504" cy="61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১।আমরা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মহাদেশে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২।আমাদের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মহাদেশের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৩।বাংলাদেশে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3196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036" y="423081"/>
            <a:ext cx="10918209" cy="573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পুরা মান চিত্র তৈরি করে  নিয়ে আসবে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69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77672" y="559557"/>
            <a:ext cx="10972799" cy="59913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143" y="791571"/>
            <a:ext cx="8731855" cy="39714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38538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4183738" y="192293"/>
            <a:ext cx="3329354" cy="2708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56096" y="3643952"/>
            <a:ext cx="9498841" cy="2306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তাজুল ইসলাম। প্রধান শিক্ষক, পূর্ব লক্ষীকান্ত সঃ প্রাথমিক বিদ্যালয়।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54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36477" y="177421"/>
            <a:ext cx="8024884" cy="6680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400" dirty="0" smtClean="0"/>
          </a:p>
          <a:p>
            <a:pPr algn="ctr"/>
            <a:r>
              <a:rPr lang="bn-IN" sz="4400" dirty="0" smtClean="0"/>
              <a:t>পাঠ পরিচিতিঃ </a:t>
            </a:r>
          </a:p>
          <a:p>
            <a:pPr algn="ctr"/>
            <a:r>
              <a:rPr lang="bn-IN" sz="4400" dirty="0" smtClean="0"/>
              <a:t>বিষয়ঃবাংলাদেশ ও বিশ্বপরিচয় </a:t>
            </a:r>
          </a:p>
          <a:p>
            <a:pPr algn="ctr"/>
            <a:r>
              <a:rPr lang="bn-IN" sz="4400" dirty="0" smtClean="0"/>
              <a:t>পাঠের শিরোনামঃবাংলাদেশের রাজনৈরিক মানচিত্র ।  </a:t>
            </a:r>
          </a:p>
          <a:p>
            <a:pPr algn="ctr"/>
            <a:r>
              <a:rPr lang="bn-IN" sz="4400" dirty="0" smtClean="0"/>
              <a:t>অধ্যায়ঃ৯ । </a:t>
            </a:r>
          </a:p>
          <a:p>
            <a:pPr algn="ctr"/>
            <a:r>
              <a:rPr lang="bn-IN" sz="4400" dirty="0" smtClean="0"/>
              <a:t>তারিখঃ১৪/০৩/২০২০ইং।</a:t>
            </a:r>
          </a:p>
          <a:p>
            <a:pPr algn="ctr"/>
            <a:endParaRPr lang="bn-IN" sz="4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8229455" y="900752"/>
            <a:ext cx="3844689" cy="4947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549" y="3409947"/>
            <a:ext cx="4080455" cy="4571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842" y="3324210"/>
            <a:ext cx="114316" cy="20957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658" y="3419473"/>
            <a:ext cx="66684" cy="1905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139" y="900752"/>
            <a:ext cx="3811099" cy="483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40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6537" y="914400"/>
            <a:ext cx="9949218" cy="3971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১৫.৫.১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পূর্ব,পশিম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উত্তর, দক্ষিনের অবস্থিত দেশ ও সাগরের নাম বলতে পারবে।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১৫.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৬.১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মানচিত্র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4454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161" y="293834"/>
            <a:ext cx="3048001" cy="52600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215" y="293834"/>
            <a:ext cx="3443785" cy="52600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835"/>
            <a:ext cx="5418161" cy="526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20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10308"/>
            <a:ext cx="11441723" cy="5580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50" y="576333"/>
            <a:ext cx="5314033" cy="50874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70" y="576333"/>
            <a:ext cx="5390866" cy="52376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5559" y="6156517"/>
            <a:ext cx="10345003" cy="416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সাগরের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27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660" y="34117"/>
            <a:ext cx="11750722" cy="6209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839" y="194569"/>
            <a:ext cx="2497543" cy="28411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48" y="3199528"/>
            <a:ext cx="2751090" cy="2836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248" y="3171759"/>
            <a:ext cx="2783434" cy="2836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405" y="3221678"/>
            <a:ext cx="2646959" cy="2836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49" y="194569"/>
            <a:ext cx="2751089" cy="2739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406" y="194569"/>
            <a:ext cx="2646958" cy="28411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248" y="220112"/>
            <a:ext cx="2783434" cy="27712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840" y="3221678"/>
            <a:ext cx="2497542" cy="278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81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683"/>
            <a:ext cx="12192000" cy="6789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" y="68239"/>
            <a:ext cx="2907196" cy="32345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908" y="68239"/>
            <a:ext cx="2847975" cy="32345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741" y="114682"/>
            <a:ext cx="2993259" cy="3188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4683"/>
            <a:ext cx="2847975" cy="31880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504" y="4004123"/>
            <a:ext cx="2948067" cy="27515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513" y="4004124"/>
            <a:ext cx="2628900" cy="27515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" y="4004124"/>
            <a:ext cx="2886075" cy="27515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785" y="4004123"/>
            <a:ext cx="2652215" cy="275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92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8061" y="1008185"/>
            <a:ext cx="9179170" cy="5580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খলাম?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কি এখন ছবি আকঁতে পারব?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আকঁতে কি কি উপকরণ দরকার?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কাগজ,রংপেন্সিল, রং, তুলি, স্কেল ইত্যাদি।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98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191</Words>
  <Application>Microsoft Office PowerPoint</Application>
  <PresentationFormat>Widescreen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108</cp:revision>
  <dcterms:created xsi:type="dcterms:W3CDTF">2020-03-13T03:54:01Z</dcterms:created>
  <dcterms:modified xsi:type="dcterms:W3CDTF">2020-03-15T05:20:06Z</dcterms:modified>
</cp:coreProperties>
</file>