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81" r:id="rId3"/>
    <p:sldId id="284" r:id="rId4"/>
    <p:sldId id="293" r:id="rId5"/>
    <p:sldId id="292" r:id="rId6"/>
    <p:sldId id="285" r:id="rId7"/>
    <p:sldId id="288" r:id="rId8"/>
    <p:sldId id="294" r:id="rId9"/>
    <p:sldId id="290" r:id="rId10"/>
    <p:sldId id="291" r:id="rId11"/>
    <p:sldId id="287" r:id="rId12"/>
    <p:sldId id="286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5126" autoAdjust="0"/>
  </p:normalViewPr>
  <p:slideViewPr>
    <p:cSldViewPr snapToGrid="0" showGuides="1">
      <p:cViewPr varScale="1">
        <p:scale>
          <a:sx n="68" d="100"/>
          <a:sy n="68" d="100"/>
        </p:scale>
        <p:origin x="660" y="72"/>
      </p:cViewPr>
      <p:guideLst>
        <p:guide orient="horz" pos="3480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15001-6E13-4992-8479-40C355A59AC2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1DC93F-0161-4CAD-B1EB-DF74FE64EC04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গণনা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29C936-1E2D-4813-B81D-4D045FB309A4}" type="parTrans" cxnId="{A6A63A2F-BC01-4582-8EF0-AC06640F62C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013D93-25FB-49B0-914E-38F29FE30850}" type="sibTrans" cxnId="{A6A63A2F-BC01-4582-8EF0-AC06640F62C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BFB5A3-6E4F-4F6C-9070-24D1E853B38F}">
      <dgm:prSet phldrT="[Text]" custT="1"/>
      <dgm:spPr>
        <a:solidFill>
          <a:srgbClr val="FFFF00"/>
        </a:solidFill>
        <a:ln w="76200"/>
      </dgm:spPr>
      <dgm:t>
        <a:bodyPr/>
        <a:lstStyle/>
        <a:p>
          <a:r>
            <a:rPr lang="bn-IN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115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FAAD29-2132-4B78-ABDA-B105B464F778}" type="parTrans" cxnId="{3FF8CCBB-ABF6-4C50-9E40-FD590F46D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C76AC3-F654-4FA3-9DB3-1A6C13F2B8F4}" type="sibTrans" cxnId="{3FF8CCBB-ABF6-4C50-9E40-FD590F46D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B18B0C-87C1-4885-A508-28FC2D9AFB01}">
      <dgm:prSet phldrT="[Text]" custT="1"/>
      <dgm:spPr>
        <a:solidFill>
          <a:srgbClr val="FFC000"/>
        </a:solidFill>
        <a:ln w="57150"/>
      </dgm:spPr>
      <dgm:t>
        <a:bodyPr/>
        <a:lstStyle/>
        <a:p>
          <a:r>
            <a:rPr lang="bn-IN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115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4864D9-FBBF-491F-A3E1-EA6C810C64FE}" type="parTrans" cxnId="{0B4A9C1D-F694-46E0-B380-79D0B8BA15C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EE72CA-1806-47B9-8430-0470A5F14C16}" type="sibTrans" cxnId="{0B4A9C1D-F694-46E0-B380-79D0B8BA15C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0577FA-E300-47F0-9C34-A6B6E2C9A6DC}">
      <dgm:prSet phldrT="[Text]" custT="1"/>
      <dgm:spPr>
        <a:solidFill>
          <a:srgbClr val="00B0F0"/>
        </a:solidFill>
        <a:ln w="57150"/>
      </dgm:spPr>
      <dgm:t>
        <a:bodyPr/>
        <a:lstStyle/>
        <a:p>
          <a:r>
            <a:rPr lang="bn-IN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115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516B0D-CAFF-4992-BC22-3DFCD6995D5A}" type="parTrans" cxnId="{3E7E2378-D5FB-4534-8368-A35E392AFAD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F26BF6-2BFD-4592-917E-AC1969605031}" type="sibTrans" cxnId="{3E7E2378-D5FB-4534-8368-A35E392AFAD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F53402-70EE-4BBC-ADF5-5517C0E0E257}">
      <dgm:prSet phldrT="[Text]" custT="1"/>
      <dgm:spPr>
        <a:solidFill>
          <a:srgbClr val="92D050"/>
        </a:solidFill>
        <a:ln w="57150"/>
      </dgm:spPr>
      <dgm:t>
        <a:bodyPr/>
        <a:lstStyle/>
        <a:p>
          <a:r>
            <a:rPr lang="bn-IN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endParaRPr lang="en-US" sz="115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2F6251-C959-404D-939B-CB849DEC70E9}" type="parTrans" cxnId="{4C316AC2-0D9D-4EB7-9B4F-6014356451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09B0C4-12FB-4520-9AA3-5BBF9F4E8D5A}" type="sibTrans" cxnId="{4C316AC2-0D9D-4EB7-9B4F-6014356451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2F1301-6012-4A83-8927-56395DB31B6A}">
      <dgm:prSet custT="1"/>
      <dgm:spPr>
        <a:solidFill>
          <a:srgbClr val="FFFF00"/>
        </a:solidFill>
        <a:ln w="76200"/>
      </dgm:spPr>
      <dgm:t>
        <a:bodyPr/>
        <a:lstStyle/>
        <a:p>
          <a:r>
            <a:rPr lang="bn-IN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115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5012BF-ED3B-48C3-835F-035A57D471FB}" type="parTrans" cxnId="{5BEF44EE-F8B1-4ACB-855E-B29C5269905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492CCE-FBC2-4040-9275-2C1B60005D11}" type="sibTrans" cxnId="{5BEF44EE-F8B1-4ACB-855E-B29C5269905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330B0C-DE90-409F-BE16-FC62F75E7C6F}" type="pres">
      <dgm:prSet presAssocID="{35715001-6E13-4992-8479-40C355A59A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3DF3BB-608F-4AE3-AB2D-E36704C20981}" type="pres">
      <dgm:prSet presAssocID="{F51DC93F-0161-4CAD-B1EB-DF74FE64EC04}" presName="centerShape" presStyleLbl="node0" presStyleIdx="0" presStyleCnt="1"/>
      <dgm:spPr/>
    </dgm:pt>
    <dgm:pt modelId="{8EB60DAA-FADC-47A5-A00C-EE26E59618EE}" type="pres">
      <dgm:prSet presAssocID="{6ABFB5A3-6E4F-4F6C-9070-24D1E853B38F}" presName="node" presStyleLbl="node1" presStyleIdx="0" presStyleCnt="5" custRadScaleRad="86149" custRadScaleInc="-13577">
        <dgm:presLayoutVars>
          <dgm:bulletEnabled val="1"/>
        </dgm:presLayoutVars>
      </dgm:prSet>
      <dgm:spPr/>
    </dgm:pt>
    <dgm:pt modelId="{3B004B94-AFFC-44BC-85D0-041A5289D117}" type="pres">
      <dgm:prSet presAssocID="{6ABFB5A3-6E4F-4F6C-9070-24D1E853B38F}" presName="dummy" presStyleCnt="0"/>
      <dgm:spPr/>
    </dgm:pt>
    <dgm:pt modelId="{516B6586-D9A2-43E3-B923-B26FA39FD438}" type="pres">
      <dgm:prSet presAssocID="{66C76AC3-F654-4FA3-9DB3-1A6C13F2B8F4}" presName="sibTrans" presStyleLbl="sibTrans2D1" presStyleIdx="0" presStyleCnt="5"/>
      <dgm:spPr/>
    </dgm:pt>
    <dgm:pt modelId="{1AC3181F-EECB-4342-9BD6-848A916A4E2F}" type="pres">
      <dgm:prSet presAssocID="{BBB18B0C-87C1-4885-A508-28FC2D9AFB01}" presName="node" presStyleLbl="node1" presStyleIdx="1" presStyleCnt="5">
        <dgm:presLayoutVars>
          <dgm:bulletEnabled val="1"/>
        </dgm:presLayoutVars>
      </dgm:prSet>
      <dgm:spPr/>
    </dgm:pt>
    <dgm:pt modelId="{E6BC27E5-088F-4BC4-9B49-725E5E137823}" type="pres">
      <dgm:prSet presAssocID="{BBB18B0C-87C1-4885-A508-28FC2D9AFB01}" presName="dummy" presStyleCnt="0"/>
      <dgm:spPr/>
    </dgm:pt>
    <dgm:pt modelId="{6BA75DB5-3C7F-466D-8245-F7E889702D31}" type="pres">
      <dgm:prSet presAssocID="{69EE72CA-1806-47B9-8430-0470A5F14C16}" presName="sibTrans" presStyleLbl="sibTrans2D1" presStyleIdx="1" presStyleCnt="5"/>
      <dgm:spPr/>
    </dgm:pt>
    <dgm:pt modelId="{FD04BB22-9A66-4985-A965-837FD830C699}" type="pres">
      <dgm:prSet presAssocID="{A92F1301-6012-4A83-8927-56395DB31B6A}" presName="node" presStyleLbl="node1" presStyleIdx="2" presStyleCnt="5" custRadScaleRad="102770" custRadScaleInc="18247">
        <dgm:presLayoutVars>
          <dgm:bulletEnabled val="1"/>
        </dgm:presLayoutVars>
      </dgm:prSet>
      <dgm:spPr/>
    </dgm:pt>
    <dgm:pt modelId="{B7B0C443-45D5-4C68-88F1-E3A1B488703E}" type="pres">
      <dgm:prSet presAssocID="{A92F1301-6012-4A83-8927-56395DB31B6A}" presName="dummy" presStyleCnt="0"/>
      <dgm:spPr/>
    </dgm:pt>
    <dgm:pt modelId="{615219A3-9C16-4FD6-9CC7-CBBAF6E916E7}" type="pres">
      <dgm:prSet presAssocID="{93492CCE-FBC2-4040-9275-2C1B60005D11}" presName="sibTrans" presStyleLbl="sibTrans2D1" presStyleIdx="2" presStyleCnt="5"/>
      <dgm:spPr/>
    </dgm:pt>
    <dgm:pt modelId="{9A7B36F8-6108-4FD3-AD9F-D5D168C90F9D}" type="pres">
      <dgm:prSet presAssocID="{F50577FA-E300-47F0-9C34-A6B6E2C9A6DC}" presName="node" presStyleLbl="node1" presStyleIdx="3" presStyleCnt="5">
        <dgm:presLayoutVars>
          <dgm:bulletEnabled val="1"/>
        </dgm:presLayoutVars>
      </dgm:prSet>
      <dgm:spPr/>
    </dgm:pt>
    <dgm:pt modelId="{22EF1BBB-7F99-450A-B355-50D6150AC1B7}" type="pres">
      <dgm:prSet presAssocID="{F50577FA-E300-47F0-9C34-A6B6E2C9A6DC}" presName="dummy" presStyleCnt="0"/>
      <dgm:spPr/>
    </dgm:pt>
    <dgm:pt modelId="{48D6E3B7-5E41-46C0-BE5A-E474E35F73D6}" type="pres">
      <dgm:prSet presAssocID="{D5F26BF6-2BFD-4592-917E-AC1969605031}" presName="sibTrans" presStyleLbl="sibTrans2D1" presStyleIdx="3" presStyleCnt="5"/>
      <dgm:spPr/>
    </dgm:pt>
    <dgm:pt modelId="{C77CEEAF-FC03-4436-B772-7E05281E31E4}" type="pres">
      <dgm:prSet presAssocID="{ABF53402-70EE-4BBC-ADF5-5517C0E0E257}" presName="node" presStyleLbl="node1" presStyleIdx="4" presStyleCnt="5">
        <dgm:presLayoutVars>
          <dgm:bulletEnabled val="1"/>
        </dgm:presLayoutVars>
      </dgm:prSet>
      <dgm:spPr/>
    </dgm:pt>
    <dgm:pt modelId="{4C85F68F-F152-4966-8EE0-471B494926B1}" type="pres">
      <dgm:prSet presAssocID="{ABF53402-70EE-4BBC-ADF5-5517C0E0E257}" presName="dummy" presStyleCnt="0"/>
      <dgm:spPr/>
    </dgm:pt>
    <dgm:pt modelId="{78EE07CF-E65E-463A-A89B-28D5D34AAD7D}" type="pres">
      <dgm:prSet presAssocID="{2009B0C4-12FB-4520-9AA3-5BBF9F4E8D5A}" presName="sibTrans" presStyleLbl="sibTrans2D1" presStyleIdx="4" presStyleCnt="5"/>
      <dgm:spPr/>
    </dgm:pt>
  </dgm:ptLst>
  <dgm:cxnLst>
    <dgm:cxn modelId="{8A180F00-267C-4437-B92C-9682745685EE}" type="presOf" srcId="{D5F26BF6-2BFD-4592-917E-AC1969605031}" destId="{48D6E3B7-5E41-46C0-BE5A-E474E35F73D6}" srcOrd="0" destOrd="0" presId="urn:microsoft.com/office/officeart/2005/8/layout/radial6"/>
    <dgm:cxn modelId="{F6A59C16-74BE-4318-B167-2B663116E438}" type="presOf" srcId="{2009B0C4-12FB-4520-9AA3-5BBF9F4E8D5A}" destId="{78EE07CF-E65E-463A-A89B-28D5D34AAD7D}" srcOrd="0" destOrd="0" presId="urn:microsoft.com/office/officeart/2005/8/layout/radial6"/>
    <dgm:cxn modelId="{0B4A9C1D-F694-46E0-B380-79D0B8BA15C7}" srcId="{F51DC93F-0161-4CAD-B1EB-DF74FE64EC04}" destId="{BBB18B0C-87C1-4885-A508-28FC2D9AFB01}" srcOrd="1" destOrd="0" parTransId="{0B4864D9-FBBF-491F-A3E1-EA6C810C64FE}" sibTransId="{69EE72CA-1806-47B9-8430-0470A5F14C16}"/>
    <dgm:cxn modelId="{5E03221E-C214-47AF-93F4-37E62B3898DA}" type="presOf" srcId="{F51DC93F-0161-4CAD-B1EB-DF74FE64EC04}" destId="{3E3DF3BB-608F-4AE3-AB2D-E36704C20981}" srcOrd="0" destOrd="0" presId="urn:microsoft.com/office/officeart/2005/8/layout/radial6"/>
    <dgm:cxn modelId="{B09AFA24-26FC-4745-9B7F-C7318314F9E5}" type="presOf" srcId="{66C76AC3-F654-4FA3-9DB3-1A6C13F2B8F4}" destId="{516B6586-D9A2-43E3-B923-B26FA39FD438}" srcOrd="0" destOrd="0" presId="urn:microsoft.com/office/officeart/2005/8/layout/radial6"/>
    <dgm:cxn modelId="{A6A63A2F-BC01-4582-8EF0-AC06640F62C0}" srcId="{35715001-6E13-4992-8479-40C355A59AC2}" destId="{F51DC93F-0161-4CAD-B1EB-DF74FE64EC04}" srcOrd="0" destOrd="0" parTransId="{E729C936-1E2D-4813-B81D-4D045FB309A4}" sibTransId="{2B013D93-25FB-49B0-914E-38F29FE30850}"/>
    <dgm:cxn modelId="{C17A4841-6DC4-4F70-B857-E943FF729050}" type="presOf" srcId="{ABF53402-70EE-4BBC-ADF5-5517C0E0E257}" destId="{C77CEEAF-FC03-4436-B772-7E05281E31E4}" srcOrd="0" destOrd="0" presId="urn:microsoft.com/office/officeart/2005/8/layout/radial6"/>
    <dgm:cxn modelId="{1CFB3F6D-9DDA-4CC9-B09A-7CBF2F2E22AC}" type="presOf" srcId="{BBB18B0C-87C1-4885-A508-28FC2D9AFB01}" destId="{1AC3181F-EECB-4342-9BD6-848A916A4E2F}" srcOrd="0" destOrd="0" presId="urn:microsoft.com/office/officeart/2005/8/layout/radial6"/>
    <dgm:cxn modelId="{83F05871-F20D-4C40-85F3-96C0A270B628}" type="presOf" srcId="{69EE72CA-1806-47B9-8430-0470A5F14C16}" destId="{6BA75DB5-3C7F-466D-8245-F7E889702D31}" srcOrd="0" destOrd="0" presId="urn:microsoft.com/office/officeart/2005/8/layout/radial6"/>
    <dgm:cxn modelId="{46945053-C705-42E2-982F-C2EE94716410}" type="presOf" srcId="{93492CCE-FBC2-4040-9275-2C1B60005D11}" destId="{615219A3-9C16-4FD6-9CC7-CBBAF6E916E7}" srcOrd="0" destOrd="0" presId="urn:microsoft.com/office/officeart/2005/8/layout/radial6"/>
    <dgm:cxn modelId="{B2D90254-2079-4E44-97A0-78A5ABB8AE14}" type="presOf" srcId="{A92F1301-6012-4A83-8927-56395DB31B6A}" destId="{FD04BB22-9A66-4985-A965-837FD830C699}" srcOrd="0" destOrd="0" presId="urn:microsoft.com/office/officeart/2005/8/layout/radial6"/>
    <dgm:cxn modelId="{3E7E2378-D5FB-4534-8368-A35E392AFAD6}" srcId="{F51DC93F-0161-4CAD-B1EB-DF74FE64EC04}" destId="{F50577FA-E300-47F0-9C34-A6B6E2C9A6DC}" srcOrd="3" destOrd="0" parTransId="{7B516B0D-CAFF-4992-BC22-3DFCD6995D5A}" sibTransId="{D5F26BF6-2BFD-4592-917E-AC1969605031}"/>
    <dgm:cxn modelId="{0F50798A-6376-4F3D-A95C-F6D5681A5E38}" type="presOf" srcId="{35715001-6E13-4992-8479-40C355A59AC2}" destId="{40330B0C-DE90-409F-BE16-FC62F75E7C6F}" srcOrd="0" destOrd="0" presId="urn:microsoft.com/office/officeart/2005/8/layout/radial6"/>
    <dgm:cxn modelId="{4FFF42A1-CB8E-4A8B-B30A-CD60F53A53B9}" type="presOf" srcId="{F50577FA-E300-47F0-9C34-A6B6E2C9A6DC}" destId="{9A7B36F8-6108-4FD3-AD9F-D5D168C90F9D}" srcOrd="0" destOrd="0" presId="urn:microsoft.com/office/officeart/2005/8/layout/radial6"/>
    <dgm:cxn modelId="{3FF8CCBB-ABF6-4C50-9E40-FD590F46DE8F}" srcId="{F51DC93F-0161-4CAD-B1EB-DF74FE64EC04}" destId="{6ABFB5A3-6E4F-4F6C-9070-24D1E853B38F}" srcOrd="0" destOrd="0" parTransId="{67FAAD29-2132-4B78-ABDA-B105B464F778}" sibTransId="{66C76AC3-F654-4FA3-9DB3-1A6C13F2B8F4}"/>
    <dgm:cxn modelId="{4C316AC2-0D9D-4EB7-9B4F-6014356451C5}" srcId="{F51DC93F-0161-4CAD-B1EB-DF74FE64EC04}" destId="{ABF53402-70EE-4BBC-ADF5-5517C0E0E257}" srcOrd="4" destOrd="0" parTransId="{222F6251-C959-404D-939B-CB849DEC70E9}" sibTransId="{2009B0C4-12FB-4520-9AA3-5BBF9F4E8D5A}"/>
    <dgm:cxn modelId="{97A306CC-3BB0-45CD-8D57-54711FF96966}" type="presOf" srcId="{6ABFB5A3-6E4F-4F6C-9070-24D1E853B38F}" destId="{8EB60DAA-FADC-47A5-A00C-EE26E59618EE}" srcOrd="0" destOrd="0" presId="urn:microsoft.com/office/officeart/2005/8/layout/radial6"/>
    <dgm:cxn modelId="{5BEF44EE-F8B1-4ACB-855E-B29C52699051}" srcId="{F51DC93F-0161-4CAD-B1EB-DF74FE64EC04}" destId="{A92F1301-6012-4A83-8927-56395DB31B6A}" srcOrd="2" destOrd="0" parTransId="{C35012BF-ED3B-48C3-835F-035A57D471FB}" sibTransId="{93492CCE-FBC2-4040-9275-2C1B60005D11}"/>
    <dgm:cxn modelId="{52F3BEBB-0F77-4BB9-BD0D-900612590726}" type="presParOf" srcId="{40330B0C-DE90-409F-BE16-FC62F75E7C6F}" destId="{3E3DF3BB-608F-4AE3-AB2D-E36704C20981}" srcOrd="0" destOrd="0" presId="urn:microsoft.com/office/officeart/2005/8/layout/radial6"/>
    <dgm:cxn modelId="{2A91743C-169E-44CB-B6C3-DD4D1B38EAC5}" type="presParOf" srcId="{40330B0C-DE90-409F-BE16-FC62F75E7C6F}" destId="{8EB60DAA-FADC-47A5-A00C-EE26E59618EE}" srcOrd="1" destOrd="0" presId="urn:microsoft.com/office/officeart/2005/8/layout/radial6"/>
    <dgm:cxn modelId="{3BF48A34-E03D-47BF-BE8D-233A20B1D5F1}" type="presParOf" srcId="{40330B0C-DE90-409F-BE16-FC62F75E7C6F}" destId="{3B004B94-AFFC-44BC-85D0-041A5289D117}" srcOrd="2" destOrd="0" presId="urn:microsoft.com/office/officeart/2005/8/layout/radial6"/>
    <dgm:cxn modelId="{F61066D5-EA09-4750-BDBD-219B51C2A41D}" type="presParOf" srcId="{40330B0C-DE90-409F-BE16-FC62F75E7C6F}" destId="{516B6586-D9A2-43E3-B923-B26FA39FD438}" srcOrd="3" destOrd="0" presId="urn:microsoft.com/office/officeart/2005/8/layout/radial6"/>
    <dgm:cxn modelId="{FDDA037A-C535-4F54-B17E-6CA9FD748A80}" type="presParOf" srcId="{40330B0C-DE90-409F-BE16-FC62F75E7C6F}" destId="{1AC3181F-EECB-4342-9BD6-848A916A4E2F}" srcOrd="4" destOrd="0" presId="urn:microsoft.com/office/officeart/2005/8/layout/radial6"/>
    <dgm:cxn modelId="{7362C119-FDAA-4FFC-948E-F05615A1918A}" type="presParOf" srcId="{40330B0C-DE90-409F-BE16-FC62F75E7C6F}" destId="{E6BC27E5-088F-4BC4-9B49-725E5E137823}" srcOrd="5" destOrd="0" presId="urn:microsoft.com/office/officeart/2005/8/layout/radial6"/>
    <dgm:cxn modelId="{160917F3-F986-431A-985E-49599CA61398}" type="presParOf" srcId="{40330B0C-DE90-409F-BE16-FC62F75E7C6F}" destId="{6BA75DB5-3C7F-466D-8245-F7E889702D31}" srcOrd="6" destOrd="0" presId="urn:microsoft.com/office/officeart/2005/8/layout/radial6"/>
    <dgm:cxn modelId="{A4E9D823-2964-4AFF-BB49-2FA6468271C4}" type="presParOf" srcId="{40330B0C-DE90-409F-BE16-FC62F75E7C6F}" destId="{FD04BB22-9A66-4985-A965-837FD830C699}" srcOrd="7" destOrd="0" presId="urn:microsoft.com/office/officeart/2005/8/layout/radial6"/>
    <dgm:cxn modelId="{5F2F206B-A10F-437B-BF68-72FDCD072521}" type="presParOf" srcId="{40330B0C-DE90-409F-BE16-FC62F75E7C6F}" destId="{B7B0C443-45D5-4C68-88F1-E3A1B488703E}" srcOrd="8" destOrd="0" presId="urn:microsoft.com/office/officeart/2005/8/layout/radial6"/>
    <dgm:cxn modelId="{D2733CD4-1CB7-47A1-A0A9-A6EC09105764}" type="presParOf" srcId="{40330B0C-DE90-409F-BE16-FC62F75E7C6F}" destId="{615219A3-9C16-4FD6-9CC7-CBBAF6E916E7}" srcOrd="9" destOrd="0" presId="urn:microsoft.com/office/officeart/2005/8/layout/radial6"/>
    <dgm:cxn modelId="{4F19A62F-481F-44CC-8567-FE8EBCEE9B6A}" type="presParOf" srcId="{40330B0C-DE90-409F-BE16-FC62F75E7C6F}" destId="{9A7B36F8-6108-4FD3-AD9F-D5D168C90F9D}" srcOrd="10" destOrd="0" presId="urn:microsoft.com/office/officeart/2005/8/layout/radial6"/>
    <dgm:cxn modelId="{8F71E0D4-B1F4-4AF8-91D6-7E354E84AF08}" type="presParOf" srcId="{40330B0C-DE90-409F-BE16-FC62F75E7C6F}" destId="{22EF1BBB-7F99-450A-B355-50D6150AC1B7}" srcOrd="11" destOrd="0" presId="urn:microsoft.com/office/officeart/2005/8/layout/radial6"/>
    <dgm:cxn modelId="{224B8142-76CD-4884-A004-29B713D45107}" type="presParOf" srcId="{40330B0C-DE90-409F-BE16-FC62F75E7C6F}" destId="{48D6E3B7-5E41-46C0-BE5A-E474E35F73D6}" srcOrd="12" destOrd="0" presId="urn:microsoft.com/office/officeart/2005/8/layout/radial6"/>
    <dgm:cxn modelId="{5941C24C-0702-4C0A-ACEC-400742E1FC98}" type="presParOf" srcId="{40330B0C-DE90-409F-BE16-FC62F75E7C6F}" destId="{C77CEEAF-FC03-4436-B772-7E05281E31E4}" srcOrd="13" destOrd="0" presId="urn:microsoft.com/office/officeart/2005/8/layout/radial6"/>
    <dgm:cxn modelId="{0B19E947-8F26-4ED3-BF77-F2D2A1ABCE89}" type="presParOf" srcId="{40330B0C-DE90-409F-BE16-FC62F75E7C6F}" destId="{4C85F68F-F152-4966-8EE0-471B494926B1}" srcOrd="14" destOrd="0" presId="urn:microsoft.com/office/officeart/2005/8/layout/radial6"/>
    <dgm:cxn modelId="{839DAEC8-6044-4249-8F3B-7A59FB804B14}" type="presParOf" srcId="{40330B0C-DE90-409F-BE16-FC62F75E7C6F}" destId="{78EE07CF-E65E-463A-A89B-28D5D34AAD7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E07CF-E65E-463A-A89B-28D5D34AAD7D}">
      <dsp:nvSpPr>
        <dsp:cNvPr id="0" name=""/>
        <dsp:cNvSpPr/>
      </dsp:nvSpPr>
      <dsp:spPr>
        <a:xfrm>
          <a:off x="1708548" y="972772"/>
          <a:ext cx="4460515" cy="4460515"/>
        </a:xfrm>
        <a:prstGeom prst="blockArc">
          <a:avLst>
            <a:gd name="adj1" fmla="val 12400325"/>
            <a:gd name="adj2" fmla="val 16229217"/>
            <a:gd name="adj3" fmla="val 4637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6E3B7-5E41-46C0-BE5A-E474E35F73D6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219A3-9C16-4FD6-9CC7-CBBAF6E916E7}">
      <dsp:nvSpPr>
        <dsp:cNvPr id="0" name=""/>
        <dsp:cNvSpPr/>
      </dsp:nvSpPr>
      <dsp:spPr>
        <a:xfrm>
          <a:off x="1809522" y="650720"/>
          <a:ext cx="4460515" cy="4460515"/>
        </a:xfrm>
        <a:prstGeom prst="blockArc">
          <a:avLst>
            <a:gd name="adj1" fmla="val 3398250"/>
            <a:gd name="adj2" fmla="val 7512991"/>
            <a:gd name="adj3" fmla="val 4637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75DB5-3C7F-466D-8245-F7E889702D31}">
      <dsp:nvSpPr>
        <dsp:cNvPr id="0" name=""/>
        <dsp:cNvSpPr/>
      </dsp:nvSpPr>
      <dsp:spPr>
        <a:xfrm>
          <a:off x="1825021" y="640609"/>
          <a:ext cx="4460515" cy="4460515"/>
        </a:xfrm>
        <a:prstGeom prst="blockArc">
          <a:avLst>
            <a:gd name="adj1" fmla="val 20565459"/>
            <a:gd name="adj2" fmla="val 3427452"/>
            <a:gd name="adj3" fmla="val 4637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B6586-D9A2-43E3-B923-B26FA39FD438}">
      <dsp:nvSpPr>
        <dsp:cNvPr id="0" name=""/>
        <dsp:cNvSpPr/>
      </dsp:nvSpPr>
      <dsp:spPr>
        <a:xfrm>
          <a:off x="1953111" y="961091"/>
          <a:ext cx="4460515" cy="4460515"/>
        </a:xfrm>
        <a:prstGeom prst="blockArc">
          <a:avLst>
            <a:gd name="adj1" fmla="val 15842654"/>
            <a:gd name="adj2" fmla="val 20020271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DF3BB-608F-4AE3-AB2D-E36704C20981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গণনা</a:t>
          </a:r>
          <a:endParaRPr lang="en-US" sz="6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8563" y="2172886"/>
        <a:ext cx="1450873" cy="1450873"/>
      </dsp:txXfrm>
    </dsp:sp>
    <dsp:sp modelId="{8EB60DAA-FADC-47A5-A00C-EE26E59618EE}">
      <dsp:nvSpPr>
        <dsp:cNvPr id="0" name=""/>
        <dsp:cNvSpPr/>
      </dsp:nvSpPr>
      <dsp:spPr>
        <a:xfrm>
          <a:off x="3239176" y="306411"/>
          <a:ext cx="1436290" cy="1436290"/>
        </a:xfrm>
        <a:prstGeom prst="ellipse">
          <a:avLst/>
        </a:prstGeom>
        <a:solidFill>
          <a:srgbClr val="FFFF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15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115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9516" y="516751"/>
        <a:ext cx="1015610" cy="1015610"/>
      </dsp:txXfrm>
    </dsp:sp>
    <dsp:sp modelId="{1AC3181F-EECB-4342-9BD6-848A916A4E2F}">
      <dsp:nvSpPr>
        <dsp:cNvPr id="0" name=""/>
        <dsp:cNvSpPr/>
      </dsp:nvSpPr>
      <dsp:spPr>
        <a:xfrm>
          <a:off x="5417780" y="1506968"/>
          <a:ext cx="1436290" cy="1436290"/>
        </a:xfrm>
        <a:prstGeom prst="ellipse">
          <a:avLst/>
        </a:prstGeom>
        <a:solidFill>
          <a:srgbClr val="FFC000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15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115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28120" y="1717308"/>
        <a:ext cx="1015610" cy="1015610"/>
      </dsp:txXfrm>
    </dsp:sp>
    <dsp:sp modelId="{FD04BB22-9A66-4985-A965-837FD830C699}">
      <dsp:nvSpPr>
        <dsp:cNvPr id="0" name=""/>
        <dsp:cNvSpPr/>
      </dsp:nvSpPr>
      <dsp:spPr>
        <a:xfrm>
          <a:off x="4519694" y="3982376"/>
          <a:ext cx="1436290" cy="1436290"/>
        </a:xfrm>
        <a:prstGeom prst="ellipse">
          <a:avLst/>
        </a:prstGeom>
        <a:solidFill>
          <a:srgbClr val="FFFF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15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115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30034" y="4192716"/>
        <a:ext cx="1015610" cy="1015610"/>
      </dsp:txXfrm>
    </dsp:sp>
    <dsp:sp modelId="{9A7B36F8-6108-4FD3-AD9F-D5D168C90F9D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15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115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75674" y="4153003"/>
        <a:ext cx="1015610" cy="1015610"/>
      </dsp:txXfrm>
    </dsp:sp>
    <dsp:sp modelId="{C77CEEAF-FC03-4436-B772-7E05281E31E4}">
      <dsp:nvSpPr>
        <dsp:cNvPr id="0" name=""/>
        <dsp:cNvSpPr/>
      </dsp:nvSpPr>
      <dsp:spPr>
        <a:xfrm>
          <a:off x="1273929" y="1506968"/>
          <a:ext cx="1436290" cy="1436290"/>
        </a:xfrm>
        <a:prstGeom prst="ellipse">
          <a:avLst/>
        </a:prstGeom>
        <a:solidFill>
          <a:srgbClr val="92D050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15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endParaRPr lang="en-US" sz="115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4269" y="1717308"/>
        <a:ext cx="1015610" cy="101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9AF8F-BC2C-4F0C-98C6-355354ACA4F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217FD-809F-406F-BCF8-4C968378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9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217FD-809F-406F-BCF8-4C9683785D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217FD-809F-406F-BCF8-4C9683785D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4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217FD-809F-406F-BCF8-4C9683785D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75BC-6E41-4D15-9A14-653203DA0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DB1CC-8D57-40D7-A7D6-45EEA67A5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0D018-CEE4-4C62-B528-7866320A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3536D-29FB-410C-9385-24444807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10D8C-817F-4AE1-97CD-9CCA0FCE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7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6A4E-911C-4F06-A47F-957FB08E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EB5AC-062C-49B3-9701-FAFE45004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E243B-FA95-4DC7-8AF5-762741A9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B469F-CDE2-49B9-BEFE-E3FFBA46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4093E-9C9E-42D9-A55A-4FEF11E7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6A99F-F283-49D8-A06C-B57C1BC83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F97FB-E9EF-4E75-9251-F388DA761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D61BD-5F65-4927-A204-F3A5AE25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1A1E1-8D01-413E-B9A9-3ED86C58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79D1B-3C05-4982-A96F-D142A121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A9A5-68AB-4DF4-B4D5-956752BC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7E834-FF43-4FC6-86AE-F437053D1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F6F70-668E-4799-80B1-228802E2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EFF7-3CFA-4803-BFA7-FE2EC806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5D99F-94B1-40D0-981D-86A3F900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9808-EF8E-4A10-8465-88255DCE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CC6A2-2522-47A8-A474-9B202B4B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0CF57-BA03-4FE8-9480-BA4C9DB6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1BDD-FB7D-423C-B9D2-9DE5C580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A708C-2C24-4EC7-B0BD-68D03430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891F-D4E3-4574-88E2-77031CEB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72822-B592-4571-818A-319497535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B5411-69A2-41E1-BECC-7423ECFD9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2C7B2-A2B1-4C6C-9D6E-053CDD29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47DD6-BFA9-420F-9957-63EE5694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FF30E-BBF0-4031-B7F1-577048CA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6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3ABA-DBB7-4075-8D0F-2EB9D0B0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D9D9C-9491-4496-9FB7-10B1777AF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A8DD5-B40A-4924-B770-D75951BA8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BB696-E23C-45C6-B7AA-1716ED0A0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C707-4C3C-4A9C-98B9-864E9962B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BA254-7192-4FE8-B484-77DAA50C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A1736-B0B6-4409-9B0C-7C26E258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1BF49-0F62-4672-8127-2BF5F3E0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6783-91DF-44FB-9A9B-897A00F1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AFAFB-1D01-4FCA-A4B8-A604F23E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56E38-7201-401F-A91C-489C6217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6F8FC-91EF-4EB6-8214-E1BD5638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E3A19-A662-4C65-98B8-A9FF8A85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89834-B916-4AD0-AA10-0074B88C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27A9-D025-4114-9DBE-1609FF73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EE7C-B3EA-4010-844E-5AFB9B7D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CA4F-464B-4021-A50D-FE6C8791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2D38E-D074-4971-B682-2D30C3378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F81C3-84DC-41BB-95F2-EEE533D6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89A02-D99A-4779-A98E-E00ECEFB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B15E8-4200-4204-B8C2-7B9FE745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4FB3-3616-49EB-BEC4-DF2B8D66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ADAF5-8F6E-454B-8F58-759097C8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330C9-EF2F-4832-B594-7CAF35504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45448-52A6-4966-BE36-3A8FA511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E53C2-43E9-42F4-9801-D6D7F470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1D18E-3791-498C-8F77-2DE37FDB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84544-6F5E-462E-92C3-C1DE9578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FFB47-A581-4E9E-B220-B21CB1C2D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EB3B-BDE8-48A5-B05D-C77D150C2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DAF0-84AF-4D25-A16B-E13806E60C4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08D82-01E7-4ED5-A928-1950873C4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4703E-782C-4CFE-9EA7-CC5BF34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0ED4A-6147-454F-9925-24CCE321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8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8234C-B8C6-4520-B1BB-51A6312C3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645093"/>
            <a:ext cx="7696200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5D3853-BFF2-4FFF-A58C-39D1415FD738}"/>
              </a:ext>
            </a:extLst>
          </p:cNvPr>
          <p:cNvSpPr txBox="1"/>
          <p:nvPr/>
        </p:nvSpPr>
        <p:spPr>
          <a:xfrm>
            <a:off x="441960" y="783045"/>
            <a:ext cx="11308080" cy="18620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15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4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A0C47-B22F-41D8-87F0-5F567E219AF7}"/>
              </a:ext>
            </a:extLst>
          </p:cNvPr>
          <p:cNvSpPr txBox="1"/>
          <p:nvPr/>
        </p:nvSpPr>
        <p:spPr>
          <a:xfrm>
            <a:off x="1122388" y="2655762"/>
            <a:ext cx="721616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D07EF-8C75-42B7-AED1-A941CCBB3638}"/>
              </a:ext>
            </a:extLst>
          </p:cNvPr>
          <p:cNvSpPr txBox="1"/>
          <p:nvPr/>
        </p:nvSpPr>
        <p:spPr>
          <a:xfrm>
            <a:off x="5539496" y="2655762"/>
            <a:ext cx="101722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FD66F-5918-4F24-B057-8D939D96AF1F}"/>
              </a:ext>
            </a:extLst>
          </p:cNvPr>
          <p:cNvSpPr txBox="1"/>
          <p:nvPr/>
        </p:nvSpPr>
        <p:spPr>
          <a:xfrm>
            <a:off x="10278392" y="2655762"/>
            <a:ext cx="842654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DBE12-7210-4EF7-8EA4-D0FAF9E7E990}"/>
              </a:ext>
            </a:extLst>
          </p:cNvPr>
          <p:cNvSpPr txBox="1"/>
          <p:nvPr/>
        </p:nvSpPr>
        <p:spPr>
          <a:xfrm>
            <a:off x="2682240" y="3021492"/>
            <a:ext cx="1417320" cy="8382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B2B5A-6F91-48CC-9456-349E6AD84BA9}"/>
              </a:ext>
            </a:extLst>
          </p:cNvPr>
          <p:cNvSpPr txBox="1"/>
          <p:nvPr/>
        </p:nvSpPr>
        <p:spPr>
          <a:xfrm>
            <a:off x="7616024" y="3021492"/>
            <a:ext cx="1417320" cy="8382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FA6FB-00A5-4D6B-BB70-D02C2003FEAF}"/>
              </a:ext>
            </a:extLst>
          </p:cNvPr>
          <p:cNvSpPr txBox="1"/>
          <p:nvPr/>
        </p:nvSpPr>
        <p:spPr>
          <a:xfrm>
            <a:off x="2453640" y="289560"/>
            <a:ext cx="6457784" cy="12003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7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2F338-732B-485B-8726-BC6CA497D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8033" r="-42374"/>
          <a:stretch/>
        </p:blipFill>
        <p:spPr>
          <a:xfrm>
            <a:off x="2133601" y="-1175656"/>
            <a:ext cx="10232570" cy="83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1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30A0AA8-282F-485C-B135-5E4D4D0D597E}"/>
              </a:ext>
            </a:extLst>
          </p:cNvPr>
          <p:cNvGrpSpPr/>
          <p:nvPr/>
        </p:nvGrpSpPr>
        <p:grpSpPr>
          <a:xfrm>
            <a:off x="1657952" y="1683429"/>
            <a:ext cx="2071688" cy="620669"/>
            <a:chOff x="240632" y="250869"/>
            <a:chExt cx="2071688" cy="6206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C74716-C317-4D17-9988-7A1FADD6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32" y="250870"/>
              <a:ext cx="932698" cy="62066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7DAD4D-FC0E-4BB0-8E58-79603C89D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22" y="250869"/>
              <a:ext cx="932698" cy="62066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9B0742-47E0-4B33-9D49-9022873C6E65}"/>
              </a:ext>
            </a:extLst>
          </p:cNvPr>
          <p:cNvGrpSpPr/>
          <p:nvPr/>
        </p:nvGrpSpPr>
        <p:grpSpPr>
          <a:xfrm>
            <a:off x="1657952" y="2563528"/>
            <a:ext cx="3625515" cy="624639"/>
            <a:chOff x="240632" y="1130968"/>
            <a:chExt cx="3625515" cy="6246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EC8996-72D6-4562-A89C-A36D86E58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32" y="1130968"/>
              <a:ext cx="762000" cy="571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107163-094D-4526-9082-E9D6E10BF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140" y="1145004"/>
              <a:ext cx="762000" cy="571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41B21C-FEF7-47B3-9B2D-30B140874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747" y="1172075"/>
              <a:ext cx="762000" cy="571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EC5F34-AFB5-4468-B8E7-05C40A8E5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147" y="1184107"/>
              <a:ext cx="762000" cy="5715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284B65-CFCF-4EE9-9168-99864D919151}"/>
              </a:ext>
            </a:extLst>
          </p:cNvPr>
          <p:cNvGrpSpPr/>
          <p:nvPr/>
        </p:nvGrpSpPr>
        <p:grpSpPr>
          <a:xfrm>
            <a:off x="1808472" y="3762534"/>
            <a:ext cx="3093995" cy="690345"/>
            <a:chOff x="162552" y="1755607"/>
            <a:chExt cx="3093995" cy="6903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E483FFA-E533-4AAC-840B-3144AA48C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52" y="1755607"/>
              <a:ext cx="918159" cy="69034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2312E8-291A-4D27-B4E5-320651491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708" y="1755607"/>
              <a:ext cx="918159" cy="6903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5BE4FF-95E6-4B2A-B5A5-EE34421E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388" y="1755607"/>
              <a:ext cx="918159" cy="69034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0F07023-5E60-43A6-9BF9-F27D77C55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66" y="4825501"/>
            <a:ext cx="748089" cy="5971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F39AD99-5E41-4BED-A6A0-CF7FCC4F45C8}"/>
              </a:ext>
            </a:extLst>
          </p:cNvPr>
          <p:cNvGrpSpPr/>
          <p:nvPr/>
        </p:nvGrpSpPr>
        <p:grpSpPr>
          <a:xfrm>
            <a:off x="1579872" y="5720599"/>
            <a:ext cx="3624574" cy="629652"/>
            <a:chOff x="206146" y="3465095"/>
            <a:chExt cx="3624574" cy="62965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2DA3E7A-B278-43F9-9CC4-49E9C922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46" y="3513221"/>
              <a:ext cx="691147" cy="56548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1410B3-9A44-4196-84CF-C60BF46F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85" y="3465095"/>
              <a:ext cx="691147" cy="5654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D46CA48-CA10-4EA5-A8C2-7FCF53719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071" y="3529263"/>
              <a:ext cx="691147" cy="5654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B70579E-44B3-4F0B-846A-F499662B1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843" y="3513221"/>
              <a:ext cx="691147" cy="5654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F397D3D-FAF1-4BEF-A3F0-674189946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573" y="3473116"/>
              <a:ext cx="691147" cy="56548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2B4A9E-42EA-4347-B740-016636253BFF}"/>
              </a:ext>
            </a:extLst>
          </p:cNvPr>
          <p:cNvSpPr txBox="1"/>
          <p:nvPr/>
        </p:nvSpPr>
        <p:spPr>
          <a:xfrm flipH="1">
            <a:off x="9099564" y="2133401"/>
            <a:ext cx="685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18229-A1DD-4BC4-A20C-1F02F13CB115}"/>
              </a:ext>
            </a:extLst>
          </p:cNvPr>
          <p:cNvSpPr txBox="1"/>
          <p:nvPr/>
        </p:nvSpPr>
        <p:spPr>
          <a:xfrm>
            <a:off x="9249878" y="3003501"/>
            <a:ext cx="697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77E5F1-AC73-4BEC-AD4A-67B13059352D}"/>
              </a:ext>
            </a:extLst>
          </p:cNvPr>
          <p:cNvSpPr txBox="1"/>
          <p:nvPr/>
        </p:nvSpPr>
        <p:spPr>
          <a:xfrm>
            <a:off x="9099564" y="3856958"/>
            <a:ext cx="918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E97A3C-BE2D-44C7-A1B5-2FFE3FC25E69}"/>
              </a:ext>
            </a:extLst>
          </p:cNvPr>
          <p:cNvSpPr txBox="1"/>
          <p:nvPr/>
        </p:nvSpPr>
        <p:spPr>
          <a:xfrm>
            <a:off x="9099564" y="4804298"/>
            <a:ext cx="1157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6CCB31-7914-41D7-A1B0-2A0FB6E2DA9F}"/>
              </a:ext>
            </a:extLst>
          </p:cNvPr>
          <p:cNvSpPr txBox="1"/>
          <p:nvPr/>
        </p:nvSpPr>
        <p:spPr>
          <a:xfrm>
            <a:off x="9156776" y="5524823"/>
            <a:ext cx="1374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EBCC0-D860-4D58-9118-B637BE2FC6D4}"/>
              </a:ext>
            </a:extLst>
          </p:cNvPr>
          <p:cNvSpPr txBox="1"/>
          <p:nvPr/>
        </p:nvSpPr>
        <p:spPr>
          <a:xfrm>
            <a:off x="4369066" y="178618"/>
            <a:ext cx="370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31190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39323 0.220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52409 -0.2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11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46484 0.265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4125 -0.337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58724 -0.13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D759A-F772-413F-8DB6-AF1C4BFC0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682171"/>
            <a:ext cx="10856685" cy="8057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871C2-FEC8-4AF7-AB7B-60418D4DB360}"/>
              </a:ext>
            </a:extLst>
          </p:cNvPr>
          <p:cNvSpPr txBox="1"/>
          <p:nvPr/>
        </p:nvSpPr>
        <p:spPr>
          <a:xfrm>
            <a:off x="2627086" y="2351314"/>
            <a:ext cx="7614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BE74DF-3AC5-4A45-B77C-DEE85265E8F0}"/>
              </a:ext>
            </a:extLst>
          </p:cNvPr>
          <p:cNvSpPr txBox="1"/>
          <p:nvPr/>
        </p:nvSpPr>
        <p:spPr>
          <a:xfrm>
            <a:off x="186007" y="25360"/>
            <a:ext cx="11743396" cy="378565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তাহমিনা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গোন্দারদিয়া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মধুখালি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,ফ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9DC7F-56BE-44BA-A25F-30EA5ABECFD4}"/>
              </a:ext>
            </a:extLst>
          </p:cNvPr>
          <p:cNvSpPr txBox="1"/>
          <p:nvPr/>
        </p:nvSpPr>
        <p:spPr>
          <a:xfrm>
            <a:off x="186008" y="3811012"/>
            <a:ext cx="11324012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সমায় ;৪০মিনিট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0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9B2158-A82E-419B-8712-4A236C141411}"/>
              </a:ext>
            </a:extLst>
          </p:cNvPr>
          <p:cNvSpPr txBox="1"/>
          <p:nvPr/>
        </p:nvSpPr>
        <p:spPr>
          <a:xfrm>
            <a:off x="792480" y="1491915"/>
            <a:ext cx="110337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৪,১,১   ১ থেকে ৯ পর্যন্ত সংখ্যা প্রতীকগুলো নাম অনুযায়ী শনাক্ত করতে পারবে।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3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5C8B03-63B3-4D14-B69A-7FBBF67E1F7F}"/>
              </a:ext>
            </a:extLst>
          </p:cNvPr>
          <p:cNvSpPr txBox="1"/>
          <p:nvPr/>
        </p:nvSpPr>
        <p:spPr>
          <a:xfrm>
            <a:off x="3151163" y="1392702"/>
            <a:ext cx="633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Here is a video</a:t>
            </a:r>
          </a:p>
        </p:txBody>
      </p:sp>
    </p:spTree>
    <p:extLst>
      <p:ext uri="{BB962C8B-B14F-4D97-AF65-F5344CB8AC3E}">
        <p14:creationId xmlns:p14="http://schemas.microsoft.com/office/powerpoint/2010/main" val="418706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A1A0B-F689-42D5-83EF-92750E0001C8}"/>
              </a:ext>
            </a:extLst>
          </p:cNvPr>
          <p:cNvSpPr txBox="1"/>
          <p:nvPr/>
        </p:nvSpPr>
        <p:spPr>
          <a:xfrm>
            <a:off x="2727960" y="1219200"/>
            <a:ext cx="6309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44F618-1946-4582-9E9C-1277902BF46E}"/>
              </a:ext>
            </a:extLst>
          </p:cNvPr>
          <p:cNvSpPr txBox="1"/>
          <p:nvPr/>
        </p:nvSpPr>
        <p:spPr>
          <a:xfrm>
            <a:off x="3522488" y="220486"/>
            <a:ext cx="367179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উপস্থাপনঃ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8CF0A3-9FB4-483B-8971-C339AF7609DC}"/>
              </a:ext>
            </a:extLst>
          </p:cNvPr>
          <p:cNvGrpSpPr/>
          <p:nvPr/>
        </p:nvGrpSpPr>
        <p:grpSpPr>
          <a:xfrm>
            <a:off x="7764949" y="1382738"/>
            <a:ext cx="3264093" cy="1031903"/>
            <a:chOff x="2114183" y="3593566"/>
            <a:chExt cx="3264093" cy="10319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BD7629-C212-4564-8F14-7BBBF884B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739" y="3620170"/>
              <a:ext cx="966537" cy="96653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996750-E56E-4490-B8D4-3F2E3E44A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183" y="3658932"/>
              <a:ext cx="966537" cy="9665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5A6C03-3865-4B3A-B43D-4B374BA25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48" y="3593566"/>
              <a:ext cx="966537" cy="96653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1C5393-1320-4FAB-8D3C-10232A148734}"/>
              </a:ext>
            </a:extLst>
          </p:cNvPr>
          <p:cNvGrpSpPr/>
          <p:nvPr/>
        </p:nvGrpSpPr>
        <p:grpSpPr>
          <a:xfrm>
            <a:off x="4690060" y="1586682"/>
            <a:ext cx="2118549" cy="861774"/>
            <a:chOff x="2315275" y="1899387"/>
            <a:chExt cx="2572544" cy="7700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0ABE8D-6806-4A30-8FFE-80FFB888E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275" y="1933476"/>
              <a:ext cx="1177498" cy="7359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978378-904B-49C3-9876-61ED72DC8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779" y="1899387"/>
              <a:ext cx="1232040" cy="77002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B2F47D-1212-4DF8-B4A7-D8E270A9959E}"/>
              </a:ext>
            </a:extLst>
          </p:cNvPr>
          <p:cNvGrpSpPr/>
          <p:nvPr/>
        </p:nvGrpSpPr>
        <p:grpSpPr>
          <a:xfrm>
            <a:off x="197430" y="3807633"/>
            <a:ext cx="4722392" cy="788569"/>
            <a:chOff x="2315275" y="2785712"/>
            <a:chExt cx="4722392" cy="7885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380DC8-06F2-4629-8425-E123E0BFE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275" y="2785712"/>
              <a:ext cx="1082846" cy="7700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21450C-0008-44C5-9909-06F285A7F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837" y="2804257"/>
              <a:ext cx="1082846" cy="7700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E8784C-E93B-4570-BCB8-48F69B783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99" y="2785713"/>
              <a:ext cx="1082846" cy="7700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F2A1B0-E4F6-4FAF-881D-4E62974E7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821" y="2804257"/>
              <a:ext cx="1082846" cy="77002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2CC850A-ED15-4D85-9C14-A60892410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0622" y="1586682"/>
            <a:ext cx="1082845" cy="9512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8B973EB-372B-406B-88F8-1192354A7034}"/>
              </a:ext>
            </a:extLst>
          </p:cNvPr>
          <p:cNvGrpSpPr/>
          <p:nvPr/>
        </p:nvGrpSpPr>
        <p:grpSpPr>
          <a:xfrm>
            <a:off x="6301302" y="3820291"/>
            <a:ext cx="4416783" cy="564259"/>
            <a:chOff x="2309379" y="4559364"/>
            <a:chExt cx="4416783" cy="56425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8E9CAA7-04F0-49D0-8D82-418AD5A28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5613" y="4578425"/>
              <a:ext cx="771341" cy="51189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A203533-38EA-48AC-A414-50B679240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78685" y="4593188"/>
              <a:ext cx="771341" cy="51189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BC63C75-AD9B-45AD-9CF1-484490B7A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1758" y="4559364"/>
              <a:ext cx="771341" cy="5118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111B51-9AB9-45A8-BF94-E77775A91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4821" y="4597755"/>
              <a:ext cx="771341" cy="51189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0AB5562-1E75-4784-9490-56077B8EB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09379" y="4611733"/>
              <a:ext cx="771341" cy="51189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B580A5F-AF2C-471B-8076-652C0967B418}"/>
              </a:ext>
            </a:extLst>
          </p:cNvPr>
          <p:cNvSpPr txBox="1"/>
          <p:nvPr/>
        </p:nvSpPr>
        <p:spPr>
          <a:xfrm>
            <a:off x="2083605" y="2561801"/>
            <a:ext cx="73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54CEBE-9088-4A84-82E3-C267314E49A3}"/>
              </a:ext>
            </a:extLst>
          </p:cNvPr>
          <p:cNvSpPr txBox="1"/>
          <p:nvPr/>
        </p:nvSpPr>
        <p:spPr>
          <a:xfrm>
            <a:off x="5862375" y="2444237"/>
            <a:ext cx="590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4E487D-9E73-4470-BC47-975BA1B84ADB}"/>
              </a:ext>
            </a:extLst>
          </p:cNvPr>
          <p:cNvSpPr txBox="1"/>
          <p:nvPr/>
        </p:nvSpPr>
        <p:spPr>
          <a:xfrm>
            <a:off x="9676834" y="2561801"/>
            <a:ext cx="771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4C4639-ABC2-4F02-BF24-BEBEB340E9C4}"/>
              </a:ext>
            </a:extLst>
          </p:cNvPr>
          <p:cNvSpPr txBox="1"/>
          <p:nvPr/>
        </p:nvSpPr>
        <p:spPr>
          <a:xfrm>
            <a:off x="2224779" y="4907183"/>
            <a:ext cx="751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12B28A-92E7-431F-AF38-AAA5C4F3350A}"/>
              </a:ext>
            </a:extLst>
          </p:cNvPr>
          <p:cNvSpPr txBox="1"/>
          <p:nvPr/>
        </p:nvSpPr>
        <p:spPr>
          <a:xfrm>
            <a:off x="7579950" y="4881157"/>
            <a:ext cx="771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5E9FEC2-049E-40F2-8307-20745FC71B60}"/>
              </a:ext>
            </a:extLst>
          </p:cNvPr>
          <p:cNvGrpSpPr/>
          <p:nvPr/>
        </p:nvGrpSpPr>
        <p:grpSpPr>
          <a:xfrm>
            <a:off x="5268606" y="1186539"/>
            <a:ext cx="1833562" cy="1135743"/>
            <a:chOff x="4872037" y="2495550"/>
            <a:chExt cx="7053489" cy="1866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C8A2681-24F7-420D-9DE8-A3D5AB9A0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037" y="2495550"/>
              <a:ext cx="2447925" cy="18669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D9C258-EBB2-4E7E-873F-60799019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819" y="2495550"/>
              <a:ext cx="2447925" cy="18669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E7C2B6-0912-4369-AD6F-F1C41D235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601" y="2495550"/>
              <a:ext cx="2447925" cy="18669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32D464-FF74-45BA-AC29-F7DBA9CEF56E}"/>
              </a:ext>
            </a:extLst>
          </p:cNvPr>
          <p:cNvGrpSpPr/>
          <p:nvPr/>
        </p:nvGrpSpPr>
        <p:grpSpPr>
          <a:xfrm>
            <a:off x="3005163" y="1059541"/>
            <a:ext cx="1524000" cy="1262742"/>
            <a:chOff x="5038725" y="2281236"/>
            <a:chExt cx="4044949" cy="22955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D36C6C-FF6B-4E0D-B33E-70EB716EB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725" y="2281237"/>
              <a:ext cx="2114550" cy="2295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49E30A-6962-4BD0-BF6A-E2E387F9E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124" y="2281236"/>
              <a:ext cx="2114550" cy="229552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B51396-B851-441B-BA86-BDE322AE4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0" y="873913"/>
            <a:ext cx="1982774" cy="17609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BB29741-FB4A-430C-9750-98BEAD84386C}"/>
              </a:ext>
            </a:extLst>
          </p:cNvPr>
          <p:cNvGrpSpPr/>
          <p:nvPr/>
        </p:nvGrpSpPr>
        <p:grpSpPr>
          <a:xfrm>
            <a:off x="7688135" y="873913"/>
            <a:ext cx="2997403" cy="2015662"/>
            <a:chOff x="874724" y="3665771"/>
            <a:chExt cx="6920378" cy="201566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46E8A9-CEB6-48FF-9CF5-167765254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24" y="3675743"/>
              <a:ext cx="1982775" cy="18641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C2CFBB-24B2-449E-A284-26A92ADEA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537" y="3675743"/>
              <a:ext cx="1456555" cy="200569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E02F27-0A96-40B8-9F6B-7F0C5BC02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276" y="3665771"/>
              <a:ext cx="1785111" cy="200569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CD6F7C-461F-4D43-A6A3-E9CE60929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387" y="3675743"/>
              <a:ext cx="1609715" cy="200569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039E265-7147-4E8B-B7F2-89292B078CD7}"/>
              </a:ext>
            </a:extLst>
          </p:cNvPr>
          <p:cNvGrpSpPr/>
          <p:nvPr/>
        </p:nvGrpSpPr>
        <p:grpSpPr>
          <a:xfrm>
            <a:off x="1680059" y="3778866"/>
            <a:ext cx="7441619" cy="1900392"/>
            <a:chOff x="1680059" y="3778866"/>
            <a:chExt cx="7441619" cy="19003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7509CB0-416B-4A27-BE08-0240D64E8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059" y="3778869"/>
              <a:ext cx="1511377" cy="19003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36D2DC-CC2A-4431-9D98-C14C0D6CF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049" y="3778868"/>
              <a:ext cx="1511377" cy="19003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B73ACA5-22C6-490C-AF01-0D67B950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783" y="3778867"/>
              <a:ext cx="1511377" cy="19003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FFA7F8A-5F31-44C0-9957-F1B2097E3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924" y="3778867"/>
              <a:ext cx="1511377" cy="190038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546D43B-E7CF-4D24-A2B2-C23691B0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01" y="3778866"/>
              <a:ext cx="1511377" cy="1900389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A75E264-3A6E-48D8-A6D5-017B27638F7A}"/>
              </a:ext>
            </a:extLst>
          </p:cNvPr>
          <p:cNvSpPr txBox="1"/>
          <p:nvPr/>
        </p:nvSpPr>
        <p:spPr>
          <a:xfrm>
            <a:off x="1305268" y="2564322"/>
            <a:ext cx="721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9E31B1-FAB2-4848-957C-094DD48ABB1B}"/>
              </a:ext>
            </a:extLst>
          </p:cNvPr>
          <p:cNvSpPr txBox="1"/>
          <p:nvPr/>
        </p:nvSpPr>
        <p:spPr>
          <a:xfrm>
            <a:off x="3524090" y="2554079"/>
            <a:ext cx="105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074616-C06A-48A8-B911-5B10FFCF70A9}"/>
              </a:ext>
            </a:extLst>
          </p:cNvPr>
          <p:cNvSpPr txBox="1"/>
          <p:nvPr/>
        </p:nvSpPr>
        <p:spPr>
          <a:xfrm>
            <a:off x="5859536" y="2416875"/>
            <a:ext cx="1017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33A09E-C6D4-41DE-A4D4-CFF8A2151E0F}"/>
              </a:ext>
            </a:extLst>
          </p:cNvPr>
          <p:cNvSpPr txBox="1"/>
          <p:nvPr/>
        </p:nvSpPr>
        <p:spPr>
          <a:xfrm>
            <a:off x="8740050" y="2772078"/>
            <a:ext cx="858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91662A-E8BF-47C9-8C6C-5B677F87C3AC}"/>
              </a:ext>
            </a:extLst>
          </p:cNvPr>
          <p:cNvSpPr txBox="1"/>
          <p:nvPr/>
        </p:nvSpPr>
        <p:spPr>
          <a:xfrm>
            <a:off x="5165449" y="5663479"/>
            <a:ext cx="842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2AB2CE-1043-4E34-A029-87F553E56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1143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1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3DF3BB-608F-4AE3-AB2D-E36704C2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E3DF3BB-608F-4AE3-AB2D-E36704C2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E3DF3BB-608F-4AE3-AB2D-E36704C2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B60DAA-FADC-47A5-A00C-EE26E5961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EB60DAA-FADC-47A5-A00C-EE26E5961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EB60DAA-FADC-47A5-A00C-EE26E5961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6B6586-D9A2-43E3-B923-B26FA39FD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16B6586-D9A2-43E3-B923-B26FA39FD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16B6586-D9A2-43E3-B923-B26FA39FD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3181F-EECB-4342-9BD6-848A916A4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1AC3181F-EECB-4342-9BD6-848A916A4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AC3181F-EECB-4342-9BD6-848A916A4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5DB5-3C7F-466D-8245-F7E889702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6BA75DB5-3C7F-466D-8245-F7E889702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6BA75DB5-3C7F-466D-8245-F7E889702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04BB22-9A66-4985-A965-837FD830C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D04BB22-9A66-4985-A965-837FD830C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D04BB22-9A66-4985-A965-837FD830C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219A3-9C16-4FD6-9CC7-CBBAF6E9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15219A3-9C16-4FD6-9CC7-CBBAF6E9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15219A3-9C16-4FD6-9CC7-CBBAF6E9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B36F8-6108-4FD3-AD9F-D5D168C9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A7B36F8-6108-4FD3-AD9F-D5D168C9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A7B36F8-6108-4FD3-AD9F-D5D168C9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D6E3B7-5E41-46C0-BE5A-E474E35F7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8D6E3B7-5E41-46C0-BE5A-E474E35F7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8D6E3B7-5E41-46C0-BE5A-E474E35F7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7CEEAF-FC03-4436-B772-7E05281E3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C77CEEAF-FC03-4436-B772-7E05281E3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C77CEEAF-FC03-4436-B772-7E05281E3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E07CF-E65E-463A-A89B-28D5D34AA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E07CF-E65E-463A-A89B-28D5D34AA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E07CF-E65E-463A-A89B-28D5D34AA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480837A-7C6B-472D-8F88-EC6FFFB9144F}"/>
              </a:ext>
            </a:extLst>
          </p:cNvPr>
          <p:cNvSpPr txBox="1"/>
          <p:nvPr/>
        </p:nvSpPr>
        <p:spPr>
          <a:xfrm>
            <a:off x="1122388" y="1238442"/>
            <a:ext cx="721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F8EB80-0349-4AA4-A9D6-35379ACC67B1}"/>
              </a:ext>
            </a:extLst>
          </p:cNvPr>
          <p:cNvSpPr txBox="1"/>
          <p:nvPr/>
        </p:nvSpPr>
        <p:spPr>
          <a:xfrm>
            <a:off x="3082130" y="1284608"/>
            <a:ext cx="1059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CA5320-62BE-4BA9-AF26-EF2A877633FE}"/>
              </a:ext>
            </a:extLst>
          </p:cNvPr>
          <p:cNvSpPr txBox="1"/>
          <p:nvPr/>
        </p:nvSpPr>
        <p:spPr>
          <a:xfrm>
            <a:off x="5539496" y="1238442"/>
            <a:ext cx="1017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D0E013-704E-4A3B-9AC2-A6950CE5E1BF}"/>
              </a:ext>
            </a:extLst>
          </p:cNvPr>
          <p:cNvSpPr txBox="1"/>
          <p:nvPr/>
        </p:nvSpPr>
        <p:spPr>
          <a:xfrm>
            <a:off x="8313330" y="1330775"/>
            <a:ext cx="858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92F8B-D395-44EC-A6D7-8268C5391E3A}"/>
              </a:ext>
            </a:extLst>
          </p:cNvPr>
          <p:cNvSpPr txBox="1"/>
          <p:nvPr/>
        </p:nvSpPr>
        <p:spPr>
          <a:xfrm>
            <a:off x="10278392" y="1238442"/>
            <a:ext cx="842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123</Words>
  <Application>Microsoft Office PowerPoint</Application>
  <PresentationFormat>Widescreen</PresentationFormat>
  <Paragraphs>50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122</cp:revision>
  <dcterms:created xsi:type="dcterms:W3CDTF">2020-03-08T14:51:04Z</dcterms:created>
  <dcterms:modified xsi:type="dcterms:W3CDTF">2020-03-16T09:12:26Z</dcterms:modified>
</cp:coreProperties>
</file>