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3" r:id="rId9"/>
    <p:sldId id="262" r:id="rId10"/>
    <p:sldId id="265" r:id="rId11"/>
    <p:sldId id="267" r:id="rId12"/>
    <p:sldId id="266" r:id="rId13"/>
    <p:sldId id="269" r:id="rId14"/>
    <p:sldId id="270" r:id="rId15"/>
    <p:sldId id="271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5A9EA71-7600-40FF-A70F-096E588B4ED7}" type="doc">
      <dgm:prSet loTypeId="urn:microsoft.com/office/officeart/2011/layout/HexagonRadial" loCatId="cycle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en-US"/>
        </a:p>
      </dgm:t>
    </dgm:pt>
    <dgm:pt modelId="{DD595F91-53C2-4F10-8DFE-7D60FD3B766F}">
      <dgm:prSet phldrT="[Text]"/>
      <dgm:spPr>
        <a:noFill/>
        <a:ln w="57150"/>
      </dgm:spPr>
      <dgm:t>
        <a:bodyPr/>
        <a:lstStyle/>
        <a:p>
          <a:r>
            <a:rPr lang="bn-IN" dirty="0" smtClean="0"/>
            <a:t> ৮এর</a:t>
          </a:r>
        </a:p>
        <a:p>
          <a:r>
            <a:rPr lang="bn-IN" dirty="0" smtClean="0"/>
            <a:t>গুণনীয়ক</a:t>
          </a:r>
          <a:endParaRPr lang="en-US" dirty="0"/>
        </a:p>
      </dgm:t>
    </dgm:pt>
    <dgm:pt modelId="{7B6BE853-EA2D-4451-B834-8530033BDEBF}" type="parTrans" cxnId="{EC2D768B-6DA7-4417-9FCE-09716F77CB30}">
      <dgm:prSet/>
      <dgm:spPr/>
      <dgm:t>
        <a:bodyPr/>
        <a:lstStyle/>
        <a:p>
          <a:endParaRPr lang="en-US"/>
        </a:p>
      </dgm:t>
    </dgm:pt>
    <dgm:pt modelId="{D5ED1354-AF23-410F-8E4B-CF6639A64630}" type="sibTrans" cxnId="{EC2D768B-6DA7-4417-9FCE-09716F77CB30}">
      <dgm:prSet/>
      <dgm:spPr/>
      <dgm:t>
        <a:bodyPr/>
        <a:lstStyle/>
        <a:p>
          <a:endParaRPr lang="en-US"/>
        </a:p>
      </dgm:t>
    </dgm:pt>
    <dgm:pt modelId="{A568F225-1ED3-49B3-A4C4-EECE1479BCE1}">
      <dgm:prSet phldrT="[Text]"/>
      <dgm:spPr>
        <a:noFill/>
        <a:ln w="57150"/>
      </dgm:spPr>
      <dgm:t>
        <a:bodyPr/>
        <a:lstStyle/>
        <a:p>
          <a:r>
            <a:rPr lang="bn-IN" dirty="0" smtClean="0"/>
            <a:t> ১</a:t>
          </a:r>
          <a:endParaRPr lang="en-US" dirty="0"/>
        </a:p>
      </dgm:t>
    </dgm:pt>
    <dgm:pt modelId="{6770A4FB-2453-48BE-8534-D29DB87A3F4B}" type="parTrans" cxnId="{0D454F8E-DB3A-46CA-8AD7-A321D28116F1}">
      <dgm:prSet/>
      <dgm:spPr/>
      <dgm:t>
        <a:bodyPr/>
        <a:lstStyle/>
        <a:p>
          <a:endParaRPr lang="en-US"/>
        </a:p>
      </dgm:t>
    </dgm:pt>
    <dgm:pt modelId="{885584E0-EB26-4240-81AD-9175403AEFA4}" type="sibTrans" cxnId="{0D454F8E-DB3A-46CA-8AD7-A321D28116F1}">
      <dgm:prSet/>
      <dgm:spPr/>
      <dgm:t>
        <a:bodyPr/>
        <a:lstStyle/>
        <a:p>
          <a:endParaRPr lang="en-US"/>
        </a:p>
      </dgm:t>
    </dgm:pt>
    <dgm:pt modelId="{14505F50-3310-484E-A31B-4E28B7B3ECCE}">
      <dgm:prSet phldrT="[Text]"/>
      <dgm:spPr>
        <a:noFill/>
        <a:ln w="57150"/>
      </dgm:spPr>
      <dgm:t>
        <a:bodyPr/>
        <a:lstStyle/>
        <a:p>
          <a:r>
            <a:rPr lang="bn-IN" dirty="0" smtClean="0"/>
            <a:t>২</a:t>
          </a:r>
          <a:endParaRPr lang="en-US" dirty="0"/>
        </a:p>
      </dgm:t>
    </dgm:pt>
    <dgm:pt modelId="{F42260DC-A205-4A1B-AB07-E324B78028D8}" type="parTrans" cxnId="{4BB6F82C-2486-4C9D-A686-A71EDB3F9DEA}">
      <dgm:prSet/>
      <dgm:spPr/>
      <dgm:t>
        <a:bodyPr/>
        <a:lstStyle/>
        <a:p>
          <a:endParaRPr lang="en-US"/>
        </a:p>
      </dgm:t>
    </dgm:pt>
    <dgm:pt modelId="{FCD197A8-75FB-4B2F-8AA3-0D14B433180A}" type="sibTrans" cxnId="{4BB6F82C-2486-4C9D-A686-A71EDB3F9DEA}">
      <dgm:prSet/>
      <dgm:spPr/>
      <dgm:t>
        <a:bodyPr/>
        <a:lstStyle/>
        <a:p>
          <a:endParaRPr lang="en-US"/>
        </a:p>
      </dgm:t>
    </dgm:pt>
    <dgm:pt modelId="{0AD031EA-DD0D-4D22-9050-9F94F36EC767}">
      <dgm:prSet phldrT="[Text]"/>
      <dgm:spPr>
        <a:noFill/>
        <a:ln w="57150"/>
      </dgm:spPr>
      <dgm:t>
        <a:bodyPr/>
        <a:lstStyle/>
        <a:p>
          <a:r>
            <a:rPr lang="bn-IN" dirty="0" smtClean="0"/>
            <a:t>৪ </a:t>
          </a:r>
          <a:endParaRPr lang="en-US" dirty="0"/>
        </a:p>
      </dgm:t>
    </dgm:pt>
    <dgm:pt modelId="{C2D4E94E-223A-49A1-956A-503E54BCD9AC}" type="parTrans" cxnId="{62BE7B78-E316-4C0C-84E5-811ED2B0E143}">
      <dgm:prSet/>
      <dgm:spPr/>
      <dgm:t>
        <a:bodyPr/>
        <a:lstStyle/>
        <a:p>
          <a:endParaRPr lang="en-US"/>
        </a:p>
      </dgm:t>
    </dgm:pt>
    <dgm:pt modelId="{3B5FE2E0-141F-4248-AA68-AB7BA606C564}" type="sibTrans" cxnId="{62BE7B78-E316-4C0C-84E5-811ED2B0E143}">
      <dgm:prSet/>
      <dgm:spPr/>
      <dgm:t>
        <a:bodyPr/>
        <a:lstStyle/>
        <a:p>
          <a:endParaRPr lang="en-US"/>
        </a:p>
      </dgm:t>
    </dgm:pt>
    <dgm:pt modelId="{C892374C-E29A-4E3E-86F1-40A05E797CF7}">
      <dgm:prSet phldrT="[Text]"/>
      <dgm:spPr>
        <a:noFill/>
        <a:ln w="57150"/>
      </dgm:spPr>
      <dgm:t>
        <a:bodyPr/>
        <a:lstStyle/>
        <a:p>
          <a:r>
            <a:rPr lang="bn-IN" dirty="0" smtClean="0"/>
            <a:t>৮ </a:t>
          </a:r>
          <a:endParaRPr lang="en-US" dirty="0"/>
        </a:p>
      </dgm:t>
    </dgm:pt>
    <dgm:pt modelId="{E47089A3-DF30-4ECC-9848-570409E3BEFC}" type="parTrans" cxnId="{33085B76-6FF7-4F20-A331-D3F77AFF90C9}">
      <dgm:prSet/>
      <dgm:spPr/>
      <dgm:t>
        <a:bodyPr/>
        <a:lstStyle/>
        <a:p>
          <a:endParaRPr lang="en-US"/>
        </a:p>
      </dgm:t>
    </dgm:pt>
    <dgm:pt modelId="{DF4B0369-A66D-420B-8BA0-09D9C45C3719}" type="sibTrans" cxnId="{33085B76-6FF7-4F20-A331-D3F77AFF90C9}">
      <dgm:prSet/>
      <dgm:spPr/>
      <dgm:t>
        <a:bodyPr/>
        <a:lstStyle/>
        <a:p>
          <a:endParaRPr lang="en-US"/>
        </a:p>
      </dgm:t>
    </dgm:pt>
    <dgm:pt modelId="{9A14FA1C-48B2-4F59-86DA-FB9551E73878}" type="pres">
      <dgm:prSet presAssocID="{E5A9EA71-7600-40FF-A70F-096E588B4ED7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017F0B1F-344B-494C-8B32-C33041ED391E}" type="pres">
      <dgm:prSet presAssocID="{DD595F91-53C2-4F10-8DFE-7D60FD3B766F}" presName="Parent" presStyleLbl="node0" presStyleIdx="0" presStyleCnt="1">
        <dgm:presLayoutVars>
          <dgm:chMax val="6"/>
          <dgm:chPref val="6"/>
        </dgm:presLayoutVars>
      </dgm:prSet>
      <dgm:spPr/>
      <dgm:t>
        <a:bodyPr/>
        <a:lstStyle/>
        <a:p>
          <a:endParaRPr lang="en-US"/>
        </a:p>
      </dgm:t>
    </dgm:pt>
    <dgm:pt modelId="{76959963-7E02-4C25-B166-0AC4EF583E87}" type="pres">
      <dgm:prSet presAssocID="{A568F225-1ED3-49B3-A4C4-EECE1479BCE1}" presName="Accent1" presStyleCnt="0"/>
      <dgm:spPr/>
    </dgm:pt>
    <dgm:pt modelId="{9407B777-2EF2-4ECC-94EB-5CDBA92F8573}" type="pres">
      <dgm:prSet presAssocID="{A568F225-1ED3-49B3-A4C4-EECE1479BCE1}" presName="Accent" presStyleLbl="bgShp" presStyleIdx="0" presStyleCnt="4"/>
      <dgm:spPr/>
    </dgm:pt>
    <dgm:pt modelId="{E6616177-3BB2-4681-9903-E0BC24C50239}" type="pres">
      <dgm:prSet presAssocID="{A568F225-1ED3-49B3-A4C4-EECE1479BCE1}" presName="Child1" presStyleLbl="node1" presStyleIdx="0" presStyleCnt="4" custLinFactNeighborX="-88266" custLinFactNeighborY="5101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034B8A7-096D-46F6-9492-98D0349B9BFC}" type="pres">
      <dgm:prSet presAssocID="{14505F50-3310-484E-A31B-4E28B7B3ECCE}" presName="Accent2" presStyleCnt="0"/>
      <dgm:spPr/>
    </dgm:pt>
    <dgm:pt modelId="{B5806E85-ED73-46A3-8C49-D94BFFBC5FF2}" type="pres">
      <dgm:prSet presAssocID="{14505F50-3310-484E-A31B-4E28B7B3ECCE}" presName="Accent" presStyleLbl="bgShp" presStyleIdx="1" presStyleCnt="4"/>
      <dgm:spPr>
        <a:noFill/>
        <a:ln w="57150"/>
      </dgm:spPr>
    </dgm:pt>
    <dgm:pt modelId="{E5E2DD8A-33C4-4D5A-9DCE-92D8549E6914}" type="pres">
      <dgm:prSet presAssocID="{14505F50-3310-484E-A31B-4E28B7B3ECCE}" presName="Child2" presStyleLbl="node1" presStyleIdx="1" presStyleCnt="4" custLinFactNeighborX="14457" custLinFactNeighborY="87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F991AFA-2E3C-40D6-9902-D42CE21A7B0E}" type="pres">
      <dgm:prSet presAssocID="{0AD031EA-DD0D-4D22-9050-9F94F36EC767}" presName="Accent3" presStyleCnt="0"/>
      <dgm:spPr/>
    </dgm:pt>
    <dgm:pt modelId="{6C044546-A5BB-4133-86E0-263D47EEB2BA}" type="pres">
      <dgm:prSet presAssocID="{0AD031EA-DD0D-4D22-9050-9F94F36EC767}" presName="Accent" presStyleLbl="bgShp" presStyleIdx="2" presStyleCnt="4"/>
      <dgm:spPr>
        <a:noFill/>
        <a:ln w="57150"/>
      </dgm:spPr>
    </dgm:pt>
    <dgm:pt modelId="{F0D768C1-E728-4197-B34C-6898F2496164}" type="pres">
      <dgm:prSet presAssocID="{0AD031EA-DD0D-4D22-9050-9F94F36EC767}" presName="Child3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ACA08B3-F49B-4138-8DB7-B859F0147B89}" type="pres">
      <dgm:prSet presAssocID="{C892374C-E29A-4E3E-86F1-40A05E797CF7}" presName="Accent4" presStyleCnt="0"/>
      <dgm:spPr/>
    </dgm:pt>
    <dgm:pt modelId="{3956AD4C-3C2E-4A7E-B94C-CAD94ECA1B50}" type="pres">
      <dgm:prSet presAssocID="{C892374C-E29A-4E3E-86F1-40A05E797CF7}" presName="Accent" presStyleLbl="bgShp" presStyleIdx="3" presStyleCnt="4"/>
      <dgm:spPr>
        <a:noFill/>
        <a:ln w="57150"/>
      </dgm:spPr>
    </dgm:pt>
    <dgm:pt modelId="{56BC96DA-EDCA-42D4-BF85-708931C4565E}" type="pres">
      <dgm:prSet presAssocID="{C892374C-E29A-4E3E-86F1-40A05E797CF7}" presName="Child4" presStyleLbl="node1" presStyleIdx="3" presStyleCnt="4" custLinFactNeighborX="-95114" custLinFactNeighborY="-6420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C2D768B-6DA7-4417-9FCE-09716F77CB30}" srcId="{E5A9EA71-7600-40FF-A70F-096E588B4ED7}" destId="{DD595F91-53C2-4F10-8DFE-7D60FD3B766F}" srcOrd="0" destOrd="0" parTransId="{7B6BE853-EA2D-4451-B834-8530033BDEBF}" sibTransId="{D5ED1354-AF23-410F-8E4B-CF6639A64630}"/>
    <dgm:cxn modelId="{4D441124-964F-46B2-927A-5C6BC1276F21}" type="presOf" srcId="{C892374C-E29A-4E3E-86F1-40A05E797CF7}" destId="{56BC96DA-EDCA-42D4-BF85-708931C4565E}" srcOrd="0" destOrd="0" presId="urn:microsoft.com/office/officeart/2011/layout/HexagonRadial"/>
    <dgm:cxn modelId="{4404AE22-D597-4B9A-ABD7-D5AA17F871BD}" type="presOf" srcId="{A568F225-1ED3-49B3-A4C4-EECE1479BCE1}" destId="{E6616177-3BB2-4681-9903-E0BC24C50239}" srcOrd="0" destOrd="0" presId="urn:microsoft.com/office/officeart/2011/layout/HexagonRadial"/>
    <dgm:cxn modelId="{86986FBD-BB86-455C-BE7C-B6F5953EC8AB}" type="presOf" srcId="{DD595F91-53C2-4F10-8DFE-7D60FD3B766F}" destId="{017F0B1F-344B-494C-8B32-C33041ED391E}" srcOrd="0" destOrd="0" presId="urn:microsoft.com/office/officeart/2011/layout/HexagonRadial"/>
    <dgm:cxn modelId="{4BB6F82C-2486-4C9D-A686-A71EDB3F9DEA}" srcId="{DD595F91-53C2-4F10-8DFE-7D60FD3B766F}" destId="{14505F50-3310-484E-A31B-4E28B7B3ECCE}" srcOrd="1" destOrd="0" parTransId="{F42260DC-A205-4A1B-AB07-E324B78028D8}" sibTransId="{FCD197A8-75FB-4B2F-8AA3-0D14B433180A}"/>
    <dgm:cxn modelId="{62BE7B78-E316-4C0C-84E5-811ED2B0E143}" srcId="{DD595F91-53C2-4F10-8DFE-7D60FD3B766F}" destId="{0AD031EA-DD0D-4D22-9050-9F94F36EC767}" srcOrd="2" destOrd="0" parTransId="{C2D4E94E-223A-49A1-956A-503E54BCD9AC}" sibTransId="{3B5FE2E0-141F-4248-AA68-AB7BA606C564}"/>
    <dgm:cxn modelId="{0D454F8E-DB3A-46CA-8AD7-A321D28116F1}" srcId="{DD595F91-53C2-4F10-8DFE-7D60FD3B766F}" destId="{A568F225-1ED3-49B3-A4C4-EECE1479BCE1}" srcOrd="0" destOrd="0" parTransId="{6770A4FB-2453-48BE-8534-D29DB87A3F4B}" sibTransId="{885584E0-EB26-4240-81AD-9175403AEFA4}"/>
    <dgm:cxn modelId="{F48CB28F-B381-4B3B-81F0-A22F47B552C0}" type="presOf" srcId="{0AD031EA-DD0D-4D22-9050-9F94F36EC767}" destId="{F0D768C1-E728-4197-B34C-6898F2496164}" srcOrd="0" destOrd="0" presId="urn:microsoft.com/office/officeart/2011/layout/HexagonRadial"/>
    <dgm:cxn modelId="{33085B76-6FF7-4F20-A331-D3F77AFF90C9}" srcId="{DD595F91-53C2-4F10-8DFE-7D60FD3B766F}" destId="{C892374C-E29A-4E3E-86F1-40A05E797CF7}" srcOrd="3" destOrd="0" parTransId="{E47089A3-DF30-4ECC-9848-570409E3BEFC}" sibTransId="{DF4B0369-A66D-420B-8BA0-09D9C45C3719}"/>
    <dgm:cxn modelId="{F096D00A-9853-462D-929D-BB03D6D3A6F6}" type="presOf" srcId="{14505F50-3310-484E-A31B-4E28B7B3ECCE}" destId="{E5E2DD8A-33C4-4D5A-9DCE-92D8549E6914}" srcOrd="0" destOrd="0" presId="urn:microsoft.com/office/officeart/2011/layout/HexagonRadial"/>
    <dgm:cxn modelId="{20ABE976-1D26-41AE-AA32-91918D7524A3}" type="presOf" srcId="{E5A9EA71-7600-40FF-A70F-096E588B4ED7}" destId="{9A14FA1C-48B2-4F59-86DA-FB9551E73878}" srcOrd="0" destOrd="0" presId="urn:microsoft.com/office/officeart/2011/layout/HexagonRadial"/>
    <dgm:cxn modelId="{B0D378D5-D7C6-4ECF-8C04-45E22F3094C8}" type="presParOf" srcId="{9A14FA1C-48B2-4F59-86DA-FB9551E73878}" destId="{017F0B1F-344B-494C-8B32-C33041ED391E}" srcOrd="0" destOrd="0" presId="urn:microsoft.com/office/officeart/2011/layout/HexagonRadial"/>
    <dgm:cxn modelId="{530C826C-A628-4BFA-9ED5-751C96517944}" type="presParOf" srcId="{9A14FA1C-48B2-4F59-86DA-FB9551E73878}" destId="{76959963-7E02-4C25-B166-0AC4EF583E87}" srcOrd="1" destOrd="0" presId="urn:microsoft.com/office/officeart/2011/layout/HexagonRadial"/>
    <dgm:cxn modelId="{4ACB1712-5AC9-423F-975F-FBB6F984D395}" type="presParOf" srcId="{76959963-7E02-4C25-B166-0AC4EF583E87}" destId="{9407B777-2EF2-4ECC-94EB-5CDBA92F8573}" srcOrd="0" destOrd="0" presId="urn:microsoft.com/office/officeart/2011/layout/HexagonRadial"/>
    <dgm:cxn modelId="{D83E375E-97A8-4BE7-8E6F-3D29E289E858}" type="presParOf" srcId="{9A14FA1C-48B2-4F59-86DA-FB9551E73878}" destId="{E6616177-3BB2-4681-9903-E0BC24C50239}" srcOrd="2" destOrd="0" presId="urn:microsoft.com/office/officeart/2011/layout/HexagonRadial"/>
    <dgm:cxn modelId="{0A676B77-F667-4FF8-8EC7-B90E8E6F1EE4}" type="presParOf" srcId="{9A14FA1C-48B2-4F59-86DA-FB9551E73878}" destId="{6034B8A7-096D-46F6-9492-98D0349B9BFC}" srcOrd="3" destOrd="0" presId="urn:microsoft.com/office/officeart/2011/layout/HexagonRadial"/>
    <dgm:cxn modelId="{F0BC3810-619C-4C24-A07E-C5BD1A09BD5E}" type="presParOf" srcId="{6034B8A7-096D-46F6-9492-98D0349B9BFC}" destId="{B5806E85-ED73-46A3-8C49-D94BFFBC5FF2}" srcOrd="0" destOrd="0" presId="urn:microsoft.com/office/officeart/2011/layout/HexagonRadial"/>
    <dgm:cxn modelId="{D71E2A68-6449-41C5-A76D-C75A32737467}" type="presParOf" srcId="{9A14FA1C-48B2-4F59-86DA-FB9551E73878}" destId="{E5E2DD8A-33C4-4D5A-9DCE-92D8549E6914}" srcOrd="4" destOrd="0" presId="urn:microsoft.com/office/officeart/2011/layout/HexagonRadial"/>
    <dgm:cxn modelId="{A8F414D1-6B8C-46DF-BFA5-968B79766532}" type="presParOf" srcId="{9A14FA1C-48B2-4F59-86DA-FB9551E73878}" destId="{8F991AFA-2E3C-40D6-9902-D42CE21A7B0E}" srcOrd="5" destOrd="0" presId="urn:microsoft.com/office/officeart/2011/layout/HexagonRadial"/>
    <dgm:cxn modelId="{39E2F551-74D3-405C-A429-1B4A67878B8B}" type="presParOf" srcId="{8F991AFA-2E3C-40D6-9902-D42CE21A7B0E}" destId="{6C044546-A5BB-4133-86E0-263D47EEB2BA}" srcOrd="0" destOrd="0" presId="urn:microsoft.com/office/officeart/2011/layout/HexagonRadial"/>
    <dgm:cxn modelId="{BCCE019D-79D3-4851-B7EE-76DC8DB684D9}" type="presParOf" srcId="{9A14FA1C-48B2-4F59-86DA-FB9551E73878}" destId="{F0D768C1-E728-4197-B34C-6898F2496164}" srcOrd="6" destOrd="0" presId="urn:microsoft.com/office/officeart/2011/layout/HexagonRadial"/>
    <dgm:cxn modelId="{0D3E4EA2-45F4-4921-AD93-BD829A966355}" type="presParOf" srcId="{9A14FA1C-48B2-4F59-86DA-FB9551E73878}" destId="{0ACA08B3-F49B-4138-8DB7-B859F0147B89}" srcOrd="7" destOrd="0" presId="urn:microsoft.com/office/officeart/2011/layout/HexagonRadial"/>
    <dgm:cxn modelId="{C6E06AD0-4C9B-436B-B605-13F3BAACFCE5}" type="presParOf" srcId="{0ACA08B3-F49B-4138-8DB7-B859F0147B89}" destId="{3956AD4C-3C2E-4A7E-B94C-CAD94ECA1B50}" srcOrd="0" destOrd="0" presId="urn:microsoft.com/office/officeart/2011/layout/HexagonRadial"/>
    <dgm:cxn modelId="{C9DEA4B0-363B-4DE5-A8E2-3F93EE0EA2C6}" type="presParOf" srcId="{9A14FA1C-48B2-4F59-86DA-FB9551E73878}" destId="{56BC96DA-EDCA-42D4-BF85-708931C4565E}" srcOrd="8" destOrd="0" presId="urn:microsoft.com/office/officeart/2011/layout/HexagonRadial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EA6AE8D-BBD6-4C1D-AF7A-DDB3E75CFDA7}" type="doc">
      <dgm:prSet loTypeId="urn:microsoft.com/office/officeart/2011/layout/HexagonRadial" loCatId="officeonline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en-US"/>
        </a:p>
      </dgm:t>
    </dgm:pt>
    <dgm:pt modelId="{2BCEC024-DAD7-4180-9E70-63E2037E85CE}">
      <dgm:prSet phldrT="[Text]"/>
      <dgm:spPr>
        <a:noFill/>
        <a:ln w="38100">
          <a:solidFill>
            <a:schemeClr val="tx1"/>
          </a:solidFill>
        </a:ln>
      </dgm:spPr>
      <dgm:t>
        <a:bodyPr/>
        <a:lstStyle/>
        <a:p>
          <a:r>
            <a:rPr lang="bn-IN" dirty="0" smtClean="0"/>
            <a:t> ১২</a:t>
          </a:r>
        </a:p>
        <a:p>
          <a:r>
            <a:rPr lang="bn-IN" dirty="0" smtClean="0"/>
            <a:t>গুণনীয়ক</a:t>
          </a:r>
          <a:endParaRPr lang="en-US" dirty="0"/>
        </a:p>
      </dgm:t>
    </dgm:pt>
    <dgm:pt modelId="{5A329991-1F4E-449C-BCB0-2E4B33E60E48}" type="parTrans" cxnId="{2B02256D-36BE-44E7-8DF7-46753ED021A1}">
      <dgm:prSet/>
      <dgm:spPr/>
      <dgm:t>
        <a:bodyPr/>
        <a:lstStyle/>
        <a:p>
          <a:endParaRPr lang="en-US"/>
        </a:p>
      </dgm:t>
    </dgm:pt>
    <dgm:pt modelId="{67498A04-0B5D-4383-84EE-45D01A3ED045}" type="sibTrans" cxnId="{2B02256D-36BE-44E7-8DF7-46753ED021A1}">
      <dgm:prSet/>
      <dgm:spPr/>
      <dgm:t>
        <a:bodyPr/>
        <a:lstStyle/>
        <a:p>
          <a:endParaRPr lang="en-US"/>
        </a:p>
      </dgm:t>
    </dgm:pt>
    <dgm:pt modelId="{DC3135D8-74CC-4ED0-9E8E-62BC24C087DC}">
      <dgm:prSet phldrT="[Text]"/>
      <dgm:spPr>
        <a:noFill/>
        <a:ln w="38100">
          <a:solidFill>
            <a:schemeClr val="tx1"/>
          </a:solidFill>
        </a:ln>
      </dgm:spPr>
      <dgm:t>
        <a:bodyPr/>
        <a:lstStyle/>
        <a:p>
          <a:r>
            <a:rPr lang="bn-IN" dirty="0" smtClean="0"/>
            <a:t> ১</a:t>
          </a:r>
          <a:endParaRPr lang="en-US" dirty="0"/>
        </a:p>
      </dgm:t>
    </dgm:pt>
    <dgm:pt modelId="{3D6BA631-B7F6-4820-A6AA-B1E7E1D737F2}" type="parTrans" cxnId="{8CC6C59B-7871-40A3-8431-B1062D7448BE}">
      <dgm:prSet/>
      <dgm:spPr/>
      <dgm:t>
        <a:bodyPr/>
        <a:lstStyle/>
        <a:p>
          <a:endParaRPr lang="en-US"/>
        </a:p>
      </dgm:t>
    </dgm:pt>
    <dgm:pt modelId="{4ABA9209-28E0-4D65-B4C1-ECBEF0999E9D}" type="sibTrans" cxnId="{8CC6C59B-7871-40A3-8431-B1062D7448BE}">
      <dgm:prSet/>
      <dgm:spPr/>
      <dgm:t>
        <a:bodyPr/>
        <a:lstStyle/>
        <a:p>
          <a:endParaRPr lang="en-US"/>
        </a:p>
      </dgm:t>
    </dgm:pt>
    <dgm:pt modelId="{B276D387-B545-41B8-AACC-4EAD960D8FC3}">
      <dgm:prSet phldrT="[Text]"/>
      <dgm:spPr>
        <a:noFill/>
        <a:ln w="38100">
          <a:solidFill>
            <a:schemeClr val="tx1"/>
          </a:solidFill>
        </a:ln>
      </dgm:spPr>
      <dgm:t>
        <a:bodyPr/>
        <a:lstStyle/>
        <a:p>
          <a:r>
            <a:rPr lang="bn-IN" dirty="0" smtClean="0"/>
            <a:t> ২</a:t>
          </a:r>
          <a:endParaRPr lang="en-US" dirty="0"/>
        </a:p>
      </dgm:t>
    </dgm:pt>
    <dgm:pt modelId="{4D725639-2359-417E-B2D4-8F40EC408A14}" type="parTrans" cxnId="{C0B45DE9-0FAB-445E-BBAD-CAD162D1A3E6}">
      <dgm:prSet/>
      <dgm:spPr/>
      <dgm:t>
        <a:bodyPr/>
        <a:lstStyle/>
        <a:p>
          <a:endParaRPr lang="en-US"/>
        </a:p>
      </dgm:t>
    </dgm:pt>
    <dgm:pt modelId="{D0E78EB0-8E36-45A5-AD54-BA1873D3158E}" type="sibTrans" cxnId="{C0B45DE9-0FAB-445E-BBAD-CAD162D1A3E6}">
      <dgm:prSet/>
      <dgm:spPr/>
      <dgm:t>
        <a:bodyPr/>
        <a:lstStyle/>
        <a:p>
          <a:endParaRPr lang="en-US"/>
        </a:p>
      </dgm:t>
    </dgm:pt>
    <dgm:pt modelId="{F99C71E6-9A36-408C-A1A9-D5D35AE90174}">
      <dgm:prSet phldrT="[Text]"/>
      <dgm:spPr>
        <a:noFill/>
        <a:ln w="38100">
          <a:solidFill>
            <a:schemeClr val="tx1"/>
          </a:solidFill>
        </a:ln>
      </dgm:spPr>
      <dgm:t>
        <a:bodyPr/>
        <a:lstStyle/>
        <a:p>
          <a:r>
            <a:rPr lang="bn-IN" dirty="0" smtClean="0"/>
            <a:t> ৩</a:t>
          </a:r>
          <a:endParaRPr lang="en-US" dirty="0"/>
        </a:p>
      </dgm:t>
    </dgm:pt>
    <dgm:pt modelId="{4D63D1AC-A87B-41EF-8EFD-3B73235FD332}" type="parTrans" cxnId="{AAF7379D-E30D-48C6-BF98-945CBCC3AA82}">
      <dgm:prSet/>
      <dgm:spPr/>
      <dgm:t>
        <a:bodyPr/>
        <a:lstStyle/>
        <a:p>
          <a:endParaRPr lang="en-US"/>
        </a:p>
      </dgm:t>
    </dgm:pt>
    <dgm:pt modelId="{BD036C0A-0898-4176-B08B-E84FE1C404C5}" type="sibTrans" cxnId="{AAF7379D-E30D-48C6-BF98-945CBCC3AA82}">
      <dgm:prSet/>
      <dgm:spPr/>
      <dgm:t>
        <a:bodyPr/>
        <a:lstStyle/>
        <a:p>
          <a:endParaRPr lang="en-US"/>
        </a:p>
      </dgm:t>
    </dgm:pt>
    <dgm:pt modelId="{579562E6-7E47-4783-BD28-D638BF9E4283}">
      <dgm:prSet phldrT="[Text]"/>
      <dgm:spPr>
        <a:noFill/>
        <a:ln w="38100">
          <a:solidFill>
            <a:schemeClr val="tx1"/>
          </a:solidFill>
        </a:ln>
      </dgm:spPr>
      <dgm:t>
        <a:bodyPr/>
        <a:lstStyle/>
        <a:p>
          <a:r>
            <a:rPr lang="bn-IN" dirty="0" smtClean="0"/>
            <a:t> ৪</a:t>
          </a:r>
          <a:endParaRPr lang="en-US" dirty="0"/>
        </a:p>
      </dgm:t>
    </dgm:pt>
    <dgm:pt modelId="{57C4A98E-A31D-4EBF-93AD-DDF055C652D6}" type="parTrans" cxnId="{EAEF90F6-B1F7-41DA-BFF4-8E941318CA99}">
      <dgm:prSet/>
      <dgm:spPr/>
      <dgm:t>
        <a:bodyPr/>
        <a:lstStyle/>
        <a:p>
          <a:endParaRPr lang="en-US"/>
        </a:p>
      </dgm:t>
    </dgm:pt>
    <dgm:pt modelId="{9CF481BA-4EF0-40A7-8903-20E61A5E5EB9}" type="sibTrans" cxnId="{EAEF90F6-B1F7-41DA-BFF4-8E941318CA99}">
      <dgm:prSet/>
      <dgm:spPr/>
      <dgm:t>
        <a:bodyPr/>
        <a:lstStyle/>
        <a:p>
          <a:endParaRPr lang="en-US"/>
        </a:p>
      </dgm:t>
    </dgm:pt>
    <dgm:pt modelId="{7B93E9AB-2421-4875-845E-5DBC4EA6AC53}">
      <dgm:prSet phldrT="[Text]"/>
      <dgm:spPr>
        <a:noFill/>
        <a:ln w="38100">
          <a:solidFill>
            <a:schemeClr val="tx1"/>
          </a:solidFill>
        </a:ln>
      </dgm:spPr>
      <dgm:t>
        <a:bodyPr/>
        <a:lstStyle/>
        <a:p>
          <a:r>
            <a:rPr lang="bn-IN" dirty="0" smtClean="0"/>
            <a:t> ৬</a:t>
          </a:r>
          <a:endParaRPr lang="en-US" dirty="0"/>
        </a:p>
      </dgm:t>
    </dgm:pt>
    <dgm:pt modelId="{CA10C918-2501-4B95-BA6F-DA70FAF6F16C}" type="parTrans" cxnId="{1092A6E8-5F9A-4178-B1D5-8ECFC11057D3}">
      <dgm:prSet/>
      <dgm:spPr/>
      <dgm:t>
        <a:bodyPr/>
        <a:lstStyle/>
        <a:p>
          <a:endParaRPr lang="en-US"/>
        </a:p>
      </dgm:t>
    </dgm:pt>
    <dgm:pt modelId="{106B998F-CD31-41FB-BF16-245B78FC699E}" type="sibTrans" cxnId="{1092A6E8-5F9A-4178-B1D5-8ECFC11057D3}">
      <dgm:prSet/>
      <dgm:spPr/>
      <dgm:t>
        <a:bodyPr/>
        <a:lstStyle/>
        <a:p>
          <a:endParaRPr lang="en-US"/>
        </a:p>
      </dgm:t>
    </dgm:pt>
    <dgm:pt modelId="{E9C00FD6-2DEC-4767-B85E-99775B94A935}">
      <dgm:prSet phldrT="[Text]"/>
      <dgm:spPr>
        <a:noFill/>
        <a:ln w="38100">
          <a:solidFill>
            <a:schemeClr val="tx1"/>
          </a:solidFill>
        </a:ln>
      </dgm:spPr>
      <dgm:t>
        <a:bodyPr/>
        <a:lstStyle/>
        <a:p>
          <a:r>
            <a:rPr lang="bn-IN" dirty="0" smtClean="0"/>
            <a:t> ১২</a:t>
          </a:r>
          <a:endParaRPr lang="en-US" dirty="0"/>
        </a:p>
      </dgm:t>
    </dgm:pt>
    <dgm:pt modelId="{49B576D1-BBB0-41ED-A509-4BBE070FE9CF}" type="parTrans" cxnId="{3BF35337-CD12-414A-B89F-3DC6005BDD89}">
      <dgm:prSet/>
      <dgm:spPr/>
      <dgm:t>
        <a:bodyPr/>
        <a:lstStyle/>
        <a:p>
          <a:endParaRPr lang="en-US"/>
        </a:p>
      </dgm:t>
    </dgm:pt>
    <dgm:pt modelId="{80C2490E-12AB-4898-B114-BA68F4C49566}" type="sibTrans" cxnId="{3BF35337-CD12-414A-B89F-3DC6005BDD89}">
      <dgm:prSet/>
      <dgm:spPr/>
      <dgm:t>
        <a:bodyPr/>
        <a:lstStyle/>
        <a:p>
          <a:endParaRPr lang="en-US"/>
        </a:p>
      </dgm:t>
    </dgm:pt>
    <dgm:pt modelId="{3257D7E0-C9BB-4CD4-8EBF-62C2B619ADEA}" type="pres">
      <dgm:prSet presAssocID="{8EA6AE8D-BBD6-4C1D-AF7A-DDB3E75CFDA7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55DA66D7-F99C-450E-8CEE-F11DDF63279A}" type="pres">
      <dgm:prSet presAssocID="{2BCEC024-DAD7-4180-9E70-63E2037E85CE}" presName="Parent" presStyleLbl="node0" presStyleIdx="0" presStyleCnt="1">
        <dgm:presLayoutVars>
          <dgm:chMax val="6"/>
          <dgm:chPref val="6"/>
        </dgm:presLayoutVars>
      </dgm:prSet>
      <dgm:spPr/>
      <dgm:t>
        <a:bodyPr/>
        <a:lstStyle/>
        <a:p>
          <a:endParaRPr lang="en-US"/>
        </a:p>
      </dgm:t>
    </dgm:pt>
    <dgm:pt modelId="{0A5D2D9B-F230-415E-84D0-6FD0A9E0720E}" type="pres">
      <dgm:prSet presAssocID="{DC3135D8-74CC-4ED0-9E8E-62BC24C087DC}" presName="Accent1" presStyleCnt="0"/>
      <dgm:spPr/>
    </dgm:pt>
    <dgm:pt modelId="{8F20352D-6DD9-4342-B564-DE1A5CB657DB}" type="pres">
      <dgm:prSet presAssocID="{DC3135D8-74CC-4ED0-9E8E-62BC24C087DC}" presName="Accent" presStyleLbl="bgShp" presStyleIdx="0" presStyleCnt="6"/>
      <dgm:spPr/>
    </dgm:pt>
    <dgm:pt modelId="{8BD477F8-2C3C-46A4-B47A-BA8FB68DB81A}" type="pres">
      <dgm:prSet presAssocID="{DC3135D8-74CC-4ED0-9E8E-62BC24C087DC}" presName="Child1" presStyleLbl="node1" presStyleIdx="0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A9F7F73-1557-42A0-8F73-AD73549B2AE5}" type="pres">
      <dgm:prSet presAssocID="{B276D387-B545-41B8-AACC-4EAD960D8FC3}" presName="Accent2" presStyleCnt="0"/>
      <dgm:spPr/>
    </dgm:pt>
    <dgm:pt modelId="{5CB2BFB7-9E31-423C-A7F4-C2FAA214E450}" type="pres">
      <dgm:prSet presAssocID="{B276D387-B545-41B8-AACC-4EAD960D8FC3}" presName="Accent" presStyleLbl="bgShp" presStyleIdx="1" presStyleCnt="6"/>
      <dgm:spPr>
        <a:noFill/>
        <a:ln w="38100">
          <a:solidFill>
            <a:schemeClr val="tx1"/>
          </a:solidFill>
        </a:ln>
      </dgm:spPr>
    </dgm:pt>
    <dgm:pt modelId="{221E84EF-C9E0-4F12-A093-CA81EC86F4FA}" type="pres">
      <dgm:prSet presAssocID="{B276D387-B545-41B8-AACC-4EAD960D8FC3}" presName="Child2" presStyleLbl="node1" presStyleIdx="1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AEEC8FA-7EFE-4B25-9261-1B3AE5B2746A}" type="pres">
      <dgm:prSet presAssocID="{F99C71E6-9A36-408C-A1A9-D5D35AE90174}" presName="Accent3" presStyleCnt="0"/>
      <dgm:spPr/>
    </dgm:pt>
    <dgm:pt modelId="{E51D5659-4229-4A56-A515-B4ADF2AE1514}" type="pres">
      <dgm:prSet presAssocID="{F99C71E6-9A36-408C-A1A9-D5D35AE90174}" presName="Accent" presStyleLbl="bgShp" presStyleIdx="2" presStyleCnt="6"/>
      <dgm:spPr>
        <a:noFill/>
        <a:ln w="38100">
          <a:solidFill>
            <a:schemeClr val="tx1"/>
          </a:solidFill>
        </a:ln>
      </dgm:spPr>
    </dgm:pt>
    <dgm:pt modelId="{A8D3010C-E5EE-4274-8E22-065AC2152882}" type="pres">
      <dgm:prSet presAssocID="{F99C71E6-9A36-408C-A1A9-D5D35AE90174}" presName="Child3" presStyleLbl="node1" presStyleIdx="2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4147D4A-4433-45B9-8FCC-BD866B1DBCF7}" type="pres">
      <dgm:prSet presAssocID="{579562E6-7E47-4783-BD28-D638BF9E4283}" presName="Accent4" presStyleCnt="0"/>
      <dgm:spPr/>
    </dgm:pt>
    <dgm:pt modelId="{3EA5AA48-80BF-458C-9C76-EFC92A3A8325}" type="pres">
      <dgm:prSet presAssocID="{579562E6-7E47-4783-BD28-D638BF9E4283}" presName="Accent" presStyleLbl="bgShp" presStyleIdx="3" presStyleCnt="6"/>
      <dgm:spPr>
        <a:noFill/>
        <a:ln w="38100">
          <a:solidFill>
            <a:schemeClr val="tx1"/>
          </a:solidFill>
        </a:ln>
      </dgm:spPr>
    </dgm:pt>
    <dgm:pt modelId="{4CF46F70-5683-4785-AEF0-731103141EBE}" type="pres">
      <dgm:prSet presAssocID="{579562E6-7E47-4783-BD28-D638BF9E4283}" presName="Child4" presStyleLbl="node1" presStyleIdx="3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38ED021-4559-478C-BB61-BD4FB9781ECF}" type="pres">
      <dgm:prSet presAssocID="{7B93E9AB-2421-4875-845E-5DBC4EA6AC53}" presName="Accent5" presStyleCnt="0"/>
      <dgm:spPr/>
    </dgm:pt>
    <dgm:pt modelId="{53C51AE7-5209-4FE8-B186-7217C3C0A496}" type="pres">
      <dgm:prSet presAssocID="{7B93E9AB-2421-4875-845E-5DBC4EA6AC53}" presName="Accent" presStyleLbl="bgShp" presStyleIdx="4" presStyleCnt="6"/>
      <dgm:spPr>
        <a:noFill/>
        <a:ln w="38100">
          <a:solidFill>
            <a:schemeClr val="tx1"/>
          </a:solidFill>
        </a:ln>
      </dgm:spPr>
    </dgm:pt>
    <dgm:pt modelId="{ABC73DBB-D9DE-41DD-A19A-94BF3A1866F2}" type="pres">
      <dgm:prSet presAssocID="{7B93E9AB-2421-4875-845E-5DBC4EA6AC53}" presName="Child5" presStyleLbl="node1" presStyleIdx="4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F357041-A4AA-44FF-9B04-EEE3B2AE1512}" type="pres">
      <dgm:prSet presAssocID="{E9C00FD6-2DEC-4767-B85E-99775B94A935}" presName="Accent6" presStyleCnt="0"/>
      <dgm:spPr/>
    </dgm:pt>
    <dgm:pt modelId="{8E5F2B1A-FE7F-4B18-A678-85B104970688}" type="pres">
      <dgm:prSet presAssocID="{E9C00FD6-2DEC-4767-B85E-99775B94A935}" presName="Accent" presStyleLbl="bgShp" presStyleIdx="5" presStyleCnt="6"/>
      <dgm:spPr>
        <a:noFill/>
        <a:ln w="38100">
          <a:solidFill>
            <a:schemeClr val="tx1"/>
          </a:solidFill>
        </a:ln>
      </dgm:spPr>
    </dgm:pt>
    <dgm:pt modelId="{C72E4FC9-CD40-4503-964A-6BEA96BB1171}" type="pres">
      <dgm:prSet presAssocID="{E9C00FD6-2DEC-4767-B85E-99775B94A935}" presName="Child6" presStyleLbl="node1" presStyleIdx="5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AAB06E7-3669-41A9-B3EF-49CD9B387519}" type="presOf" srcId="{2BCEC024-DAD7-4180-9E70-63E2037E85CE}" destId="{55DA66D7-F99C-450E-8CEE-F11DDF63279A}" srcOrd="0" destOrd="0" presId="urn:microsoft.com/office/officeart/2011/layout/HexagonRadial"/>
    <dgm:cxn modelId="{1092A6E8-5F9A-4178-B1D5-8ECFC11057D3}" srcId="{2BCEC024-DAD7-4180-9E70-63E2037E85CE}" destId="{7B93E9AB-2421-4875-845E-5DBC4EA6AC53}" srcOrd="4" destOrd="0" parTransId="{CA10C918-2501-4B95-BA6F-DA70FAF6F16C}" sibTransId="{106B998F-CD31-41FB-BF16-245B78FC699E}"/>
    <dgm:cxn modelId="{6102276B-21E7-4543-9A03-16D2DAFF8A43}" type="presOf" srcId="{DC3135D8-74CC-4ED0-9E8E-62BC24C087DC}" destId="{8BD477F8-2C3C-46A4-B47A-BA8FB68DB81A}" srcOrd="0" destOrd="0" presId="urn:microsoft.com/office/officeart/2011/layout/HexagonRadial"/>
    <dgm:cxn modelId="{264C3A8D-DF2E-4382-9F55-9978A6F52C2A}" type="presOf" srcId="{E9C00FD6-2DEC-4767-B85E-99775B94A935}" destId="{C72E4FC9-CD40-4503-964A-6BEA96BB1171}" srcOrd="0" destOrd="0" presId="urn:microsoft.com/office/officeart/2011/layout/HexagonRadial"/>
    <dgm:cxn modelId="{2B02256D-36BE-44E7-8DF7-46753ED021A1}" srcId="{8EA6AE8D-BBD6-4C1D-AF7A-DDB3E75CFDA7}" destId="{2BCEC024-DAD7-4180-9E70-63E2037E85CE}" srcOrd="0" destOrd="0" parTransId="{5A329991-1F4E-449C-BCB0-2E4B33E60E48}" sibTransId="{67498A04-0B5D-4383-84EE-45D01A3ED045}"/>
    <dgm:cxn modelId="{6105ECD6-5EEB-485A-B7AB-5B859CC9252B}" type="presOf" srcId="{8EA6AE8D-BBD6-4C1D-AF7A-DDB3E75CFDA7}" destId="{3257D7E0-C9BB-4CD4-8EBF-62C2B619ADEA}" srcOrd="0" destOrd="0" presId="urn:microsoft.com/office/officeart/2011/layout/HexagonRadial"/>
    <dgm:cxn modelId="{8CC6C59B-7871-40A3-8431-B1062D7448BE}" srcId="{2BCEC024-DAD7-4180-9E70-63E2037E85CE}" destId="{DC3135D8-74CC-4ED0-9E8E-62BC24C087DC}" srcOrd="0" destOrd="0" parTransId="{3D6BA631-B7F6-4820-A6AA-B1E7E1D737F2}" sibTransId="{4ABA9209-28E0-4D65-B4C1-ECBEF0999E9D}"/>
    <dgm:cxn modelId="{6F0BB07A-0E61-4260-BE14-6A61EFABD9BA}" type="presOf" srcId="{F99C71E6-9A36-408C-A1A9-D5D35AE90174}" destId="{A8D3010C-E5EE-4274-8E22-065AC2152882}" srcOrd="0" destOrd="0" presId="urn:microsoft.com/office/officeart/2011/layout/HexagonRadial"/>
    <dgm:cxn modelId="{D7A7D4BA-EB70-43E5-92DA-817605FA04D3}" type="presOf" srcId="{579562E6-7E47-4783-BD28-D638BF9E4283}" destId="{4CF46F70-5683-4785-AEF0-731103141EBE}" srcOrd="0" destOrd="0" presId="urn:microsoft.com/office/officeart/2011/layout/HexagonRadial"/>
    <dgm:cxn modelId="{0B90B518-4C2C-4FF3-9D7E-FB1EFE9C8720}" type="presOf" srcId="{7B93E9AB-2421-4875-845E-5DBC4EA6AC53}" destId="{ABC73DBB-D9DE-41DD-A19A-94BF3A1866F2}" srcOrd="0" destOrd="0" presId="urn:microsoft.com/office/officeart/2011/layout/HexagonRadial"/>
    <dgm:cxn modelId="{C0B45DE9-0FAB-445E-BBAD-CAD162D1A3E6}" srcId="{2BCEC024-DAD7-4180-9E70-63E2037E85CE}" destId="{B276D387-B545-41B8-AACC-4EAD960D8FC3}" srcOrd="1" destOrd="0" parTransId="{4D725639-2359-417E-B2D4-8F40EC408A14}" sibTransId="{D0E78EB0-8E36-45A5-AD54-BA1873D3158E}"/>
    <dgm:cxn modelId="{3BF35337-CD12-414A-B89F-3DC6005BDD89}" srcId="{2BCEC024-DAD7-4180-9E70-63E2037E85CE}" destId="{E9C00FD6-2DEC-4767-B85E-99775B94A935}" srcOrd="5" destOrd="0" parTransId="{49B576D1-BBB0-41ED-A509-4BBE070FE9CF}" sibTransId="{80C2490E-12AB-4898-B114-BA68F4C49566}"/>
    <dgm:cxn modelId="{AAF7379D-E30D-48C6-BF98-945CBCC3AA82}" srcId="{2BCEC024-DAD7-4180-9E70-63E2037E85CE}" destId="{F99C71E6-9A36-408C-A1A9-D5D35AE90174}" srcOrd="2" destOrd="0" parTransId="{4D63D1AC-A87B-41EF-8EFD-3B73235FD332}" sibTransId="{BD036C0A-0898-4176-B08B-E84FE1C404C5}"/>
    <dgm:cxn modelId="{EAEF90F6-B1F7-41DA-BFF4-8E941318CA99}" srcId="{2BCEC024-DAD7-4180-9E70-63E2037E85CE}" destId="{579562E6-7E47-4783-BD28-D638BF9E4283}" srcOrd="3" destOrd="0" parTransId="{57C4A98E-A31D-4EBF-93AD-DDF055C652D6}" sibTransId="{9CF481BA-4EF0-40A7-8903-20E61A5E5EB9}"/>
    <dgm:cxn modelId="{0234B9AF-EAFE-4183-BE03-531CF4E4BE9D}" type="presOf" srcId="{B276D387-B545-41B8-AACC-4EAD960D8FC3}" destId="{221E84EF-C9E0-4F12-A093-CA81EC86F4FA}" srcOrd="0" destOrd="0" presId="urn:microsoft.com/office/officeart/2011/layout/HexagonRadial"/>
    <dgm:cxn modelId="{4E9FF8AE-FBA4-4F4D-8750-BF722B56EC25}" type="presParOf" srcId="{3257D7E0-C9BB-4CD4-8EBF-62C2B619ADEA}" destId="{55DA66D7-F99C-450E-8CEE-F11DDF63279A}" srcOrd="0" destOrd="0" presId="urn:microsoft.com/office/officeart/2011/layout/HexagonRadial"/>
    <dgm:cxn modelId="{5801FB40-0E1F-49AE-8F78-DCC98EA88247}" type="presParOf" srcId="{3257D7E0-C9BB-4CD4-8EBF-62C2B619ADEA}" destId="{0A5D2D9B-F230-415E-84D0-6FD0A9E0720E}" srcOrd="1" destOrd="0" presId="urn:microsoft.com/office/officeart/2011/layout/HexagonRadial"/>
    <dgm:cxn modelId="{5092D8FC-EF81-417E-89D6-5C367C1E95BE}" type="presParOf" srcId="{0A5D2D9B-F230-415E-84D0-6FD0A9E0720E}" destId="{8F20352D-6DD9-4342-B564-DE1A5CB657DB}" srcOrd="0" destOrd="0" presId="urn:microsoft.com/office/officeart/2011/layout/HexagonRadial"/>
    <dgm:cxn modelId="{12E14BBB-AB76-4FE9-BAD1-CFFE2E5D53C3}" type="presParOf" srcId="{3257D7E0-C9BB-4CD4-8EBF-62C2B619ADEA}" destId="{8BD477F8-2C3C-46A4-B47A-BA8FB68DB81A}" srcOrd="2" destOrd="0" presId="urn:microsoft.com/office/officeart/2011/layout/HexagonRadial"/>
    <dgm:cxn modelId="{E36B2AAB-E120-4F70-9F76-C3B1B296CFAD}" type="presParOf" srcId="{3257D7E0-C9BB-4CD4-8EBF-62C2B619ADEA}" destId="{1A9F7F73-1557-42A0-8F73-AD73549B2AE5}" srcOrd="3" destOrd="0" presId="urn:microsoft.com/office/officeart/2011/layout/HexagonRadial"/>
    <dgm:cxn modelId="{51FAE020-1A45-420A-B18F-94A6DF3E162D}" type="presParOf" srcId="{1A9F7F73-1557-42A0-8F73-AD73549B2AE5}" destId="{5CB2BFB7-9E31-423C-A7F4-C2FAA214E450}" srcOrd="0" destOrd="0" presId="urn:microsoft.com/office/officeart/2011/layout/HexagonRadial"/>
    <dgm:cxn modelId="{4A7F0237-265F-42D5-8CCC-F4D14787C826}" type="presParOf" srcId="{3257D7E0-C9BB-4CD4-8EBF-62C2B619ADEA}" destId="{221E84EF-C9E0-4F12-A093-CA81EC86F4FA}" srcOrd="4" destOrd="0" presId="urn:microsoft.com/office/officeart/2011/layout/HexagonRadial"/>
    <dgm:cxn modelId="{AB8C3FFE-44AD-40A5-95EE-FA2BEB383E31}" type="presParOf" srcId="{3257D7E0-C9BB-4CD4-8EBF-62C2B619ADEA}" destId="{9AEEC8FA-7EFE-4B25-9261-1B3AE5B2746A}" srcOrd="5" destOrd="0" presId="urn:microsoft.com/office/officeart/2011/layout/HexagonRadial"/>
    <dgm:cxn modelId="{D61BBF6F-AECC-4F0B-9338-C95EC7B35DEF}" type="presParOf" srcId="{9AEEC8FA-7EFE-4B25-9261-1B3AE5B2746A}" destId="{E51D5659-4229-4A56-A515-B4ADF2AE1514}" srcOrd="0" destOrd="0" presId="urn:microsoft.com/office/officeart/2011/layout/HexagonRadial"/>
    <dgm:cxn modelId="{9E01CC5C-4911-42D6-8F49-587050E695D3}" type="presParOf" srcId="{3257D7E0-C9BB-4CD4-8EBF-62C2B619ADEA}" destId="{A8D3010C-E5EE-4274-8E22-065AC2152882}" srcOrd="6" destOrd="0" presId="urn:microsoft.com/office/officeart/2011/layout/HexagonRadial"/>
    <dgm:cxn modelId="{5D8FD1C6-A560-4B5F-8754-1337AFC23219}" type="presParOf" srcId="{3257D7E0-C9BB-4CD4-8EBF-62C2B619ADEA}" destId="{24147D4A-4433-45B9-8FCC-BD866B1DBCF7}" srcOrd="7" destOrd="0" presId="urn:microsoft.com/office/officeart/2011/layout/HexagonRadial"/>
    <dgm:cxn modelId="{33186E21-614A-4174-82E4-2EEB1D6ED28D}" type="presParOf" srcId="{24147D4A-4433-45B9-8FCC-BD866B1DBCF7}" destId="{3EA5AA48-80BF-458C-9C76-EFC92A3A8325}" srcOrd="0" destOrd="0" presId="urn:microsoft.com/office/officeart/2011/layout/HexagonRadial"/>
    <dgm:cxn modelId="{D954EA21-6A58-4A01-8972-F599308F4CCA}" type="presParOf" srcId="{3257D7E0-C9BB-4CD4-8EBF-62C2B619ADEA}" destId="{4CF46F70-5683-4785-AEF0-731103141EBE}" srcOrd="8" destOrd="0" presId="urn:microsoft.com/office/officeart/2011/layout/HexagonRadial"/>
    <dgm:cxn modelId="{508FF801-5757-4C0D-8026-DAAC10E1D5EE}" type="presParOf" srcId="{3257D7E0-C9BB-4CD4-8EBF-62C2B619ADEA}" destId="{C38ED021-4559-478C-BB61-BD4FB9781ECF}" srcOrd="9" destOrd="0" presId="urn:microsoft.com/office/officeart/2011/layout/HexagonRadial"/>
    <dgm:cxn modelId="{27B28D5A-FCF5-4841-A51A-534B1F925E48}" type="presParOf" srcId="{C38ED021-4559-478C-BB61-BD4FB9781ECF}" destId="{53C51AE7-5209-4FE8-B186-7217C3C0A496}" srcOrd="0" destOrd="0" presId="urn:microsoft.com/office/officeart/2011/layout/HexagonRadial"/>
    <dgm:cxn modelId="{561C5E30-0013-4D81-A454-2787CC46984F}" type="presParOf" srcId="{3257D7E0-C9BB-4CD4-8EBF-62C2B619ADEA}" destId="{ABC73DBB-D9DE-41DD-A19A-94BF3A1866F2}" srcOrd="10" destOrd="0" presId="urn:microsoft.com/office/officeart/2011/layout/HexagonRadial"/>
    <dgm:cxn modelId="{7938BC47-2548-4A1C-8683-3EC94CC6B467}" type="presParOf" srcId="{3257D7E0-C9BB-4CD4-8EBF-62C2B619ADEA}" destId="{EF357041-A4AA-44FF-9B04-EEE3B2AE1512}" srcOrd="11" destOrd="0" presId="urn:microsoft.com/office/officeart/2011/layout/HexagonRadial"/>
    <dgm:cxn modelId="{83DBE0D7-1975-41BC-8FEE-4918421B6E5F}" type="presParOf" srcId="{EF357041-A4AA-44FF-9B04-EEE3B2AE1512}" destId="{8E5F2B1A-FE7F-4B18-A678-85B104970688}" srcOrd="0" destOrd="0" presId="urn:microsoft.com/office/officeart/2011/layout/HexagonRadial"/>
    <dgm:cxn modelId="{8D2C8E3C-AAC4-464C-A7B8-BCFB0FDADD54}" type="presParOf" srcId="{3257D7E0-C9BB-4CD4-8EBF-62C2B619ADEA}" destId="{C72E4FC9-CD40-4503-964A-6BEA96BB1171}" srcOrd="12" destOrd="0" presId="urn:microsoft.com/office/officeart/2011/layout/HexagonRadial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F729F5C-6A8E-44C4-8033-ADAAABAD016F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</dgm:pt>
    <dgm:pt modelId="{17B40A5F-8C7E-41CA-8391-CFFAE9BA17CF}">
      <dgm:prSet phldrT="[Text]"/>
      <dgm:spPr>
        <a:solidFill>
          <a:schemeClr val="bg1">
            <a:lumMod val="75000"/>
            <a:alpha val="50000"/>
          </a:schemeClr>
        </a:solidFill>
        <a:ln w="57150"/>
      </dgm:spPr>
      <dgm:t>
        <a:bodyPr/>
        <a:lstStyle/>
        <a:p>
          <a:r>
            <a:rPr lang="bn-IN" dirty="0" smtClean="0"/>
            <a:t> </a:t>
          </a:r>
          <a:endParaRPr lang="en-US" dirty="0"/>
        </a:p>
      </dgm:t>
    </dgm:pt>
    <dgm:pt modelId="{2C1B4810-52EE-4D7F-B45A-67FF24C481A0}" type="parTrans" cxnId="{891785D4-FE4D-4B4E-95CA-5326F934D570}">
      <dgm:prSet/>
      <dgm:spPr/>
      <dgm:t>
        <a:bodyPr/>
        <a:lstStyle/>
        <a:p>
          <a:endParaRPr lang="en-US"/>
        </a:p>
      </dgm:t>
    </dgm:pt>
    <dgm:pt modelId="{223F476D-4802-4AAC-AB4D-04661EB8049F}" type="sibTrans" cxnId="{891785D4-FE4D-4B4E-95CA-5326F934D570}">
      <dgm:prSet/>
      <dgm:spPr/>
      <dgm:t>
        <a:bodyPr/>
        <a:lstStyle/>
        <a:p>
          <a:endParaRPr lang="en-US"/>
        </a:p>
      </dgm:t>
    </dgm:pt>
    <dgm:pt modelId="{0BD9FBCE-5AE3-4608-BCC2-EBB30DEEF222}">
      <dgm:prSet phldrT="[Text]"/>
      <dgm:spPr>
        <a:noFill/>
        <a:ln w="57150"/>
      </dgm:spPr>
      <dgm:t>
        <a:bodyPr/>
        <a:lstStyle/>
        <a:p>
          <a:r>
            <a:rPr lang="bn-IN" dirty="0" smtClean="0"/>
            <a:t>              </a:t>
          </a:r>
          <a:endParaRPr lang="en-US" dirty="0"/>
        </a:p>
      </dgm:t>
    </dgm:pt>
    <dgm:pt modelId="{DF7C927D-287E-4D1B-8839-4CAB21E32A88}" type="parTrans" cxnId="{429D618F-FA03-495B-A4B6-C8B15BE20426}">
      <dgm:prSet/>
      <dgm:spPr/>
      <dgm:t>
        <a:bodyPr/>
        <a:lstStyle/>
        <a:p>
          <a:endParaRPr lang="en-US"/>
        </a:p>
      </dgm:t>
    </dgm:pt>
    <dgm:pt modelId="{07B39BBD-8EF0-4518-9922-452946FDB91C}" type="sibTrans" cxnId="{429D618F-FA03-495B-A4B6-C8B15BE20426}">
      <dgm:prSet/>
      <dgm:spPr/>
      <dgm:t>
        <a:bodyPr/>
        <a:lstStyle/>
        <a:p>
          <a:endParaRPr lang="en-US"/>
        </a:p>
      </dgm:t>
    </dgm:pt>
    <dgm:pt modelId="{F6436ED5-729F-4DBA-9EE7-D3C2F419CB0F}" type="pres">
      <dgm:prSet presAssocID="{8F729F5C-6A8E-44C4-8033-ADAAABAD016F}" presName="compositeShape" presStyleCnt="0">
        <dgm:presLayoutVars>
          <dgm:chMax val="7"/>
          <dgm:dir/>
          <dgm:resizeHandles val="exact"/>
        </dgm:presLayoutVars>
      </dgm:prSet>
      <dgm:spPr/>
    </dgm:pt>
    <dgm:pt modelId="{8D305B02-13AF-40F9-A824-355BFA4C655E}" type="pres">
      <dgm:prSet presAssocID="{17B40A5F-8C7E-41CA-8391-CFFAE9BA17CF}" presName="circ1" presStyleLbl="vennNode1" presStyleIdx="0" presStyleCnt="2" custLinFactNeighborX="20337" custLinFactNeighborY="0"/>
      <dgm:spPr/>
      <dgm:t>
        <a:bodyPr/>
        <a:lstStyle/>
        <a:p>
          <a:endParaRPr lang="en-US"/>
        </a:p>
      </dgm:t>
    </dgm:pt>
    <dgm:pt modelId="{D25E8F56-383D-4D9B-98F7-402B2ED8BBD2}" type="pres">
      <dgm:prSet presAssocID="{17B40A5F-8C7E-41CA-8391-CFFAE9BA17CF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BDE9768-7C9C-4B9B-92F4-5F1408F02957}" type="pres">
      <dgm:prSet presAssocID="{0BD9FBCE-5AE3-4608-BCC2-EBB30DEEF222}" presName="circ2" presStyleLbl="vennNode1" presStyleIdx="1" presStyleCnt="2" custLinFactNeighborX="-7371"/>
      <dgm:spPr/>
      <dgm:t>
        <a:bodyPr/>
        <a:lstStyle/>
        <a:p>
          <a:endParaRPr lang="en-US"/>
        </a:p>
      </dgm:t>
    </dgm:pt>
    <dgm:pt modelId="{E271FAC9-BFAD-48A4-8A6A-2C9488207FBD}" type="pres">
      <dgm:prSet presAssocID="{0BD9FBCE-5AE3-4608-BCC2-EBB30DEEF222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F332BB8-2591-4EA3-AEE5-E77C949C1BE0}" type="presOf" srcId="{17B40A5F-8C7E-41CA-8391-CFFAE9BA17CF}" destId="{8D305B02-13AF-40F9-A824-355BFA4C655E}" srcOrd="0" destOrd="0" presId="urn:microsoft.com/office/officeart/2005/8/layout/venn1"/>
    <dgm:cxn modelId="{5AB16F87-A3E0-41A5-8EAB-BDDEA13514CC}" type="presOf" srcId="{0BD9FBCE-5AE3-4608-BCC2-EBB30DEEF222}" destId="{E271FAC9-BFAD-48A4-8A6A-2C9488207FBD}" srcOrd="1" destOrd="0" presId="urn:microsoft.com/office/officeart/2005/8/layout/venn1"/>
    <dgm:cxn modelId="{429D618F-FA03-495B-A4B6-C8B15BE20426}" srcId="{8F729F5C-6A8E-44C4-8033-ADAAABAD016F}" destId="{0BD9FBCE-5AE3-4608-BCC2-EBB30DEEF222}" srcOrd="1" destOrd="0" parTransId="{DF7C927D-287E-4D1B-8839-4CAB21E32A88}" sibTransId="{07B39BBD-8EF0-4518-9922-452946FDB91C}"/>
    <dgm:cxn modelId="{891785D4-FE4D-4B4E-95CA-5326F934D570}" srcId="{8F729F5C-6A8E-44C4-8033-ADAAABAD016F}" destId="{17B40A5F-8C7E-41CA-8391-CFFAE9BA17CF}" srcOrd="0" destOrd="0" parTransId="{2C1B4810-52EE-4D7F-B45A-67FF24C481A0}" sibTransId="{223F476D-4802-4AAC-AB4D-04661EB8049F}"/>
    <dgm:cxn modelId="{BE76BB84-BF38-4A89-A20E-8E47BBCF8A47}" type="presOf" srcId="{8F729F5C-6A8E-44C4-8033-ADAAABAD016F}" destId="{F6436ED5-729F-4DBA-9EE7-D3C2F419CB0F}" srcOrd="0" destOrd="0" presId="urn:microsoft.com/office/officeart/2005/8/layout/venn1"/>
    <dgm:cxn modelId="{51DD99F9-8B8B-4006-AB3A-359709453533}" type="presOf" srcId="{0BD9FBCE-5AE3-4608-BCC2-EBB30DEEF222}" destId="{2BDE9768-7C9C-4B9B-92F4-5F1408F02957}" srcOrd="0" destOrd="0" presId="urn:microsoft.com/office/officeart/2005/8/layout/venn1"/>
    <dgm:cxn modelId="{6FE8B914-7B87-4285-B55D-9B21FEB5764E}" type="presOf" srcId="{17B40A5F-8C7E-41CA-8391-CFFAE9BA17CF}" destId="{D25E8F56-383D-4D9B-98F7-402B2ED8BBD2}" srcOrd="1" destOrd="0" presId="urn:microsoft.com/office/officeart/2005/8/layout/venn1"/>
    <dgm:cxn modelId="{ABE7D33A-229E-4419-8FFE-81C85D7C39BA}" type="presParOf" srcId="{F6436ED5-729F-4DBA-9EE7-D3C2F419CB0F}" destId="{8D305B02-13AF-40F9-A824-355BFA4C655E}" srcOrd="0" destOrd="0" presId="urn:microsoft.com/office/officeart/2005/8/layout/venn1"/>
    <dgm:cxn modelId="{EBF78661-9142-4DB2-909F-DF913FCAE518}" type="presParOf" srcId="{F6436ED5-729F-4DBA-9EE7-D3C2F419CB0F}" destId="{D25E8F56-383D-4D9B-98F7-402B2ED8BBD2}" srcOrd="1" destOrd="0" presId="urn:microsoft.com/office/officeart/2005/8/layout/venn1"/>
    <dgm:cxn modelId="{DD6EAD03-7AF6-495D-8540-4E586525D796}" type="presParOf" srcId="{F6436ED5-729F-4DBA-9EE7-D3C2F419CB0F}" destId="{2BDE9768-7C9C-4B9B-92F4-5F1408F02957}" srcOrd="2" destOrd="0" presId="urn:microsoft.com/office/officeart/2005/8/layout/venn1"/>
    <dgm:cxn modelId="{B0C4EB6F-7A50-4A5E-AF79-76EBDD1B437E}" type="presParOf" srcId="{F6436ED5-729F-4DBA-9EE7-D3C2F419CB0F}" destId="{E271FAC9-BFAD-48A4-8A6A-2C9488207FBD}" srcOrd="3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17F0B1F-344B-494C-8B32-C33041ED391E}">
      <dsp:nvSpPr>
        <dsp:cNvPr id="0" name=""/>
        <dsp:cNvSpPr/>
      </dsp:nvSpPr>
      <dsp:spPr>
        <a:xfrm>
          <a:off x="2216234" y="1748061"/>
          <a:ext cx="2222122" cy="1922001"/>
        </a:xfrm>
        <a:prstGeom prst="hexagon">
          <a:avLst>
            <a:gd name="adj" fmla="val 28570"/>
            <a:gd name="vf" fmla="val 115470"/>
          </a:avLst>
        </a:prstGeom>
        <a:noFill/>
        <a:ln w="57150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600" kern="1200" dirty="0" smtClean="0"/>
            <a:t> ৮এর</a:t>
          </a:r>
        </a:p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600" kern="1200" dirty="0" smtClean="0"/>
            <a:t>গুণনীয়ক</a:t>
          </a:r>
          <a:endParaRPr lang="en-US" sz="3600" kern="1200" dirty="0"/>
        </a:p>
      </dsp:txBody>
      <dsp:txXfrm>
        <a:off x="2584449" y="2066545"/>
        <a:ext cx="1485692" cy="1285033"/>
      </dsp:txXfrm>
    </dsp:sp>
    <dsp:sp modelId="{B5806E85-ED73-46A3-8C49-D94BFFBC5FF2}">
      <dsp:nvSpPr>
        <dsp:cNvPr id="0" name=""/>
        <dsp:cNvSpPr/>
      </dsp:nvSpPr>
      <dsp:spPr>
        <a:xfrm>
          <a:off x="3607601" y="828514"/>
          <a:ext cx="838515" cy="722308"/>
        </a:xfrm>
        <a:prstGeom prst="hexagon">
          <a:avLst>
            <a:gd name="adj" fmla="val 28900"/>
            <a:gd name="vf" fmla="val 115470"/>
          </a:avLst>
        </a:prstGeom>
        <a:noFill/>
        <a:ln w="57150"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6616177-3BB2-4681-9903-E0BC24C50239}">
      <dsp:nvSpPr>
        <dsp:cNvPr id="0" name=""/>
        <dsp:cNvSpPr/>
      </dsp:nvSpPr>
      <dsp:spPr>
        <a:xfrm>
          <a:off x="813830" y="803560"/>
          <a:ext cx="1820788" cy="1575206"/>
        </a:xfrm>
        <a:prstGeom prst="hexagon">
          <a:avLst>
            <a:gd name="adj" fmla="val 28570"/>
            <a:gd name="vf" fmla="val 115470"/>
          </a:avLst>
        </a:prstGeom>
        <a:noFill/>
        <a:ln w="57150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600" kern="1200" dirty="0" smtClean="0"/>
            <a:t> ১</a:t>
          </a:r>
          <a:endParaRPr lang="en-US" sz="3600" kern="1200" dirty="0"/>
        </a:p>
      </dsp:txBody>
      <dsp:txXfrm>
        <a:off x="1115574" y="1064606"/>
        <a:ext cx="1217300" cy="1053114"/>
      </dsp:txXfrm>
    </dsp:sp>
    <dsp:sp modelId="{6C044546-A5BB-4133-86E0-263D47EEB2BA}">
      <dsp:nvSpPr>
        <dsp:cNvPr id="0" name=""/>
        <dsp:cNvSpPr/>
      </dsp:nvSpPr>
      <dsp:spPr>
        <a:xfrm>
          <a:off x="4586178" y="2178846"/>
          <a:ext cx="838515" cy="722308"/>
        </a:xfrm>
        <a:prstGeom prst="hexagon">
          <a:avLst>
            <a:gd name="adj" fmla="val 28900"/>
            <a:gd name="vf" fmla="val 115470"/>
          </a:avLst>
        </a:prstGeom>
        <a:noFill/>
        <a:ln w="57150"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5E2DD8A-33C4-4D5A-9DCE-92D8549E6914}">
      <dsp:nvSpPr>
        <dsp:cNvPr id="0" name=""/>
        <dsp:cNvSpPr/>
      </dsp:nvSpPr>
      <dsp:spPr>
        <a:xfrm>
          <a:off x="4354208" y="982703"/>
          <a:ext cx="1820788" cy="1575206"/>
        </a:xfrm>
        <a:prstGeom prst="hexagon">
          <a:avLst>
            <a:gd name="adj" fmla="val 28570"/>
            <a:gd name="vf" fmla="val 115470"/>
          </a:avLst>
        </a:prstGeom>
        <a:noFill/>
        <a:ln w="57150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600" kern="1200" dirty="0" smtClean="0"/>
            <a:t>২</a:t>
          </a:r>
          <a:endParaRPr lang="en-US" sz="3600" kern="1200" dirty="0"/>
        </a:p>
      </dsp:txBody>
      <dsp:txXfrm>
        <a:off x="4655952" y="1243749"/>
        <a:ext cx="1217300" cy="1053114"/>
      </dsp:txXfrm>
    </dsp:sp>
    <dsp:sp modelId="{3956AD4C-3C2E-4A7E-B94C-CAD94ECA1B50}">
      <dsp:nvSpPr>
        <dsp:cNvPr id="0" name=""/>
        <dsp:cNvSpPr/>
      </dsp:nvSpPr>
      <dsp:spPr>
        <a:xfrm>
          <a:off x="3906200" y="3703117"/>
          <a:ext cx="838515" cy="722308"/>
        </a:xfrm>
        <a:prstGeom prst="hexagon">
          <a:avLst>
            <a:gd name="adj" fmla="val 28900"/>
            <a:gd name="vf" fmla="val 115470"/>
          </a:avLst>
        </a:prstGeom>
        <a:noFill/>
        <a:ln w="57150"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0D768C1-E728-4197-B34C-6898F2496164}">
      <dsp:nvSpPr>
        <dsp:cNvPr id="0" name=""/>
        <dsp:cNvSpPr/>
      </dsp:nvSpPr>
      <dsp:spPr>
        <a:xfrm>
          <a:off x="4090977" y="2873519"/>
          <a:ext cx="1820788" cy="1575206"/>
        </a:xfrm>
        <a:prstGeom prst="hexagon">
          <a:avLst>
            <a:gd name="adj" fmla="val 28570"/>
            <a:gd name="vf" fmla="val 115470"/>
          </a:avLst>
        </a:prstGeom>
        <a:noFill/>
        <a:ln w="57150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600" kern="1200" dirty="0" smtClean="0"/>
            <a:t>৪ </a:t>
          </a:r>
          <a:endParaRPr lang="en-US" sz="3600" kern="1200" dirty="0"/>
        </a:p>
      </dsp:txBody>
      <dsp:txXfrm>
        <a:off x="4392721" y="3134565"/>
        <a:ext cx="1217300" cy="1053114"/>
      </dsp:txXfrm>
    </dsp:sp>
    <dsp:sp modelId="{56BC96DA-EDCA-42D4-BF85-708931C4565E}">
      <dsp:nvSpPr>
        <dsp:cNvPr id="0" name=""/>
        <dsp:cNvSpPr/>
      </dsp:nvSpPr>
      <dsp:spPr>
        <a:xfrm>
          <a:off x="689142" y="2832083"/>
          <a:ext cx="1820788" cy="1575206"/>
        </a:xfrm>
        <a:prstGeom prst="hexagon">
          <a:avLst>
            <a:gd name="adj" fmla="val 28570"/>
            <a:gd name="vf" fmla="val 115470"/>
          </a:avLst>
        </a:prstGeom>
        <a:noFill/>
        <a:ln w="57150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600" kern="1200" dirty="0" smtClean="0"/>
            <a:t>৮ </a:t>
          </a:r>
          <a:endParaRPr lang="en-US" sz="3600" kern="1200" dirty="0"/>
        </a:p>
      </dsp:txBody>
      <dsp:txXfrm>
        <a:off x="990886" y="3093129"/>
        <a:ext cx="1217300" cy="105311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5DA66D7-F99C-450E-8CEE-F11DDF63279A}">
      <dsp:nvSpPr>
        <dsp:cNvPr id="0" name=""/>
        <dsp:cNvSpPr/>
      </dsp:nvSpPr>
      <dsp:spPr>
        <a:xfrm>
          <a:off x="2952810" y="1748061"/>
          <a:ext cx="2221862" cy="1922001"/>
        </a:xfrm>
        <a:prstGeom prst="hexagon">
          <a:avLst>
            <a:gd name="adj" fmla="val 28570"/>
            <a:gd name="vf" fmla="val 115470"/>
          </a:avLst>
        </a:prstGeom>
        <a:noFill/>
        <a:ln w="381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600" kern="1200" dirty="0" smtClean="0"/>
            <a:t> ১২</a:t>
          </a:r>
        </a:p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600" kern="1200" dirty="0" smtClean="0"/>
            <a:t>গুণনীয়ক</a:t>
          </a:r>
          <a:endParaRPr lang="en-US" sz="3600" kern="1200" dirty="0"/>
        </a:p>
      </dsp:txBody>
      <dsp:txXfrm>
        <a:off x="3321004" y="2066564"/>
        <a:ext cx="1485474" cy="1284995"/>
      </dsp:txXfrm>
    </dsp:sp>
    <dsp:sp modelId="{5CB2BFB7-9E31-423C-A7F4-C2FAA214E450}">
      <dsp:nvSpPr>
        <dsp:cNvPr id="0" name=""/>
        <dsp:cNvSpPr/>
      </dsp:nvSpPr>
      <dsp:spPr>
        <a:xfrm>
          <a:off x="4344123" y="828514"/>
          <a:ext cx="838302" cy="722308"/>
        </a:xfrm>
        <a:prstGeom prst="hexagon">
          <a:avLst>
            <a:gd name="adj" fmla="val 28900"/>
            <a:gd name="vf" fmla="val 115470"/>
          </a:avLst>
        </a:prstGeom>
        <a:noFill/>
        <a:ln w="38100">
          <a:solidFill>
            <a:schemeClr val="tx1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BD477F8-2C3C-46A4-B47A-BA8FB68DB81A}">
      <dsp:nvSpPr>
        <dsp:cNvPr id="0" name=""/>
        <dsp:cNvSpPr/>
      </dsp:nvSpPr>
      <dsp:spPr>
        <a:xfrm>
          <a:off x="3157475" y="0"/>
          <a:ext cx="1820800" cy="1575206"/>
        </a:xfrm>
        <a:prstGeom prst="hexagon">
          <a:avLst>
            <a:gd name="adj" fmla="val 28570"/>
            <a:gd name="vf" fmla="val 115470"/>
          </a:avLst>
        </a:prstGeom>
        <a:noFill/>
        <a:ln w="381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600" kern="1200" dirty="0" smtClean="0"/>
            <a:t> ১</a:t>
          </a:r>
          <a:endParaRPr lang="en-US" sz="3600" kern="1200" dirty="0"/>
        </a:p>
      </dsp:txBody>
      <dsp:txXfrm>
        <a:off x="3459220" y="261045"/>
        <a:ext cx="1217310" cy="1053116"/>
      </dsp:txXfrm>
    </dsp:sp>
    <dsp:sp modelId="{E51D5659-4229-4A56-A515-B4ADF2AE1514}">
      <dsp:nvSpPr>
        <dsp:cNvPr id="0" name=""/>
        <dsp:cNvSpPr/>
      </dsp:nvSpPr>
      <dsp:spPr>
        <a:xfrm>
          <a:off x="5322487" y="2178846"/>
          <a:ext cx="838302" cy="722308"/>
        </a:xfrm>
        <a:prstGeom prst="hexagon">
          <a:avLst>
            <a:gd name="adj" fmla="val 28900"/>
            <a:gd name="vf" fmla="val 115470"/>
          </a:avLst>
        </a:prstGeom>
        <a:noFill/>
        <a:ln w="38100">
          <a:solidFill>
            <a:schemeClr val="tx1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21E84EF-C9E0-4F12-A093-CA81EC86F4FA}">
      <dsp:nvSpPr>
        <dsp:cNvPr id="0" name=""/>
        <dsp:cNvSpPr/>
      </dsp:nvSpPr>
      <dsp:spPr>
        <a:xfrm>
          <a:off x="4827361" y="968857"/>
          <a:ext cx="1820800" cy="1575206"/>
        </a:xfrm>
        <a:prstGeom prst="hexagon">
          <a:avLst>
            <a:gd name="adj" fmla="val 28570"/>
            <a:gd name="vf" fmla="val 115470"/>
          </a:avLst>
        </a:prstGeom>
        <a:noFill/>
        <a:ln w="381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600" kern="1200" dirty="0" smtClean="0"/>
            <a:t> ২</a:t>
          </a:r>
          <a:endParaRPr lang="en-US" sz="3600" kern="1200" dirty="0"/>
        </a:p>
      </dsp:txBody>
      <dsp:txXfrm>
        <a:off x="5129106" y="1229902"/>
        <a:ext cx="1217310" cy="1053116"/>
      </dsp:txXfrm>
    </dsp:sp>
    <dsp:sp modelId="{3EA5AA48-80BF-458C-9C76-EFC92A3A8325}">
      <dsp:nvSpPr>
        <dsp:cNvPr id="0" name=""/>
        <dsp:cNvSpPr/>
      </dsp:nvSpPr>
      <dsp:spPr>
        <a:xfrm>
          <a:off x="4642852" y="3703117"/>
          <a:ext cx="838302" cy="722308"/>
        </a:xfrm>
        <a:prstGeom prst="hexagon">
          <a:avLst>
            <a:gd name="adj" fmla="val 28900"/>
            <a:gd name="vf" fmla="val 115470"/>
          </a:avLst>
        </a:prstGeom>
        <a:noFill/>
        <a:ln w="38100">
          <a:solidFill>
            <a:schemeClr val="tx1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8D3010C-E5EE-4274-8E22-065AC2152882}">
      <dsp:nvSpPr>
        <dsp:cNvPr id="0" name=""/>
        <dsp:cNvSpPr/>
      </dsp:nvSpPr>
      <dsp:spPr>
        <a:xfrm>
          <a:off x="4827361" y="2873519"/>
          <a:ext cx="1820800" cy="1575206"/>
        </a:xfrm>
        <a:prstGeom prst="hexagon">
          <a:avLst>
            <a:gd name="adj" fmla="val 28570"/>
            <a:gd name="vf" fmla="val 115470"/>
          </a:avLst>
        </a:prstGeom>
        <a:noFill/>
        <a:ln w="381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600" kern="1200" dirty="0" smtClean="0"/>
            <a:t> ৩</a:t>
          </a:r>
          <a:endParaRPr lang="en-US" sz="3600" kern="1200" dirty="0"/>
        </a:p>
      </dsp:txBody>
      <dsp:txXfrm>
        <a:off x="5129106" y="3134564"/>
        <a:ext cx="1217310" cy="1053116"/>
      </dsp:txXfrm>
    </dsp:sp>
    <dsp:sp modelId="{53C51AE7-5209-4FE8-B186-7217C3C0A496}">
      <dsp:nvSpPr>
        <dsp:cNvPr id="0" name=""/>
        <dsp:cNvSpPr/>
      </dsp:nvSpPr>
      <dsp:spPr>
        <a:xfrm>
          <a:off x="2956944" y="3861342"/>
          <a:ext cx="838302" cy="722308"/>
        </a:xfrm>
        <a:prstGeom prst="hexagon">
          <a:avLst>
            <a:gd name="adj" fmla="val 28900"/>
            <a:gd name="vf" fmla="val 115470"/>
          </a:avLst>
        </a:prstGeom>
        <a:noFill/>
        <a:ln w="38100">
          <a:solidFill>
            <a:schemeClr val="tx1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CF46F70-5683-4785-AEF0-731103141EBE}">
      <dsp:nvSpPr>
        <dsp:cNvPr id="0" name=""/>
        <dsp:cNvSpPr/>
      </dsp:nvSpPr>
      <dsp:spPr>
        <a:xfrm>
          <a:off x="3157475" y="3843460"/>
          <a:ext cx="1820800" cy="1575206"/>
        </a:xfrm>
        <a:prstGeom prst="hexagon">
          <a:avLst>
            <a:gd name="adj" fmla="val 28570"/>
            <a:gd name="vf" fmla="val 115470"/>
          </a:avLst>
        </a:prstGeom>
        <a:noFill/>
        <a:ln w="381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600" kern="1200" dirty="0" smtClean="0"/>
            <a:t> ৪</a:t>
          </a:r>
          <a:endParaRPr lang="en-US" sz="3600" kern="1200" dirty="0"/>
        </a:p>
      </dsp:txBody>
      <dsp:txXfrm>
        <a:off x="3459220" y="4104505"/>
        <a:ext cx="1217310" cy="1053116"/>
      </dsp:txXfrm>
    </dsp:sp>
    <dsp:sp modelId="{8E5F2B1A-FE7F-4B18-A678-85B104970688}">
      <dsp:nvSpPr>
        <dsp:cNvPr id="0" name=""/>
        <dsp:cNvSpPr/>
      </dsp:nvSpPr>
      <dsp:spPr>
        <a:xfrm>
          <a:off x="1962559" y="2511552"/>
          <a:ext cx="838302" cy="722308"/>
        </a:xfrm>
        <a:prstGeom prst="hexagon">
          <a:avLst>
            <a:gd name="adj" fmla="val 28900"/>
            <a:gd name="vf" fmla="val 115470"/>
          </a:avLst>
        </a:prstGeom>
        <a:noFill/>
        <a:ln w="38100">
          <a:solidFill>
            <a:schemeClr val="tx1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BC73DBB-D9DE-41DD-A19A-94BF3A1866F2}">
      <dsp:nvSpPr>
        <dsp:cNvPr id="0" name=""/>
        <dsp:cNvSpPr/>
      </dsp:nvSpPr>
      <dsp:spPr>
        <a:xfrm>
          <a:off x="1479837" y="2874602"/>
          <a:ext cx="1820800" cy="1575206"/>
        </a:xfrm>
        <a:prstGeom prst="hexagon">
          <a:avLst>
            <a:gd name="adj" fmla="val 28570"/>
            <a:gd name="vf" fmla="val 115470"/>
          </a:avLst>
        </a:prstGeom>
        <a:noFill/>
        <a:ln w="381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600" kern="1200" dirty="0" smtClean="0"/>
            <a:t> ৬</a:t>
          </a:r>
          <a:endParaRPr lang="en-US" sz="3600" kern="1200" dirty="0"/>
        </a:p>
      </dsp:txBody>
      <dsp:txXfrm>
        <a:off x="1781582" y="3135647"/>
        <a:ext cx="1217310" cy="1053116"/>
      </dsp:txXfrm>
    </dsp:sp>
    <dsp:sp modelId="{C72E4FC9-CD40-4503-964A-6BEA96BB1171}">
      <dsp:nvSpPr>
        <dsp:cNvPr id="0" name=""/>
        <dsp:cNvSpPr/>
      </dsp:nvSpPr>
      <dsp:spPr>
        <a:xfrm>
          <a:off x="1479837" y="966690"/>
          <a:ext cx="1820800" cy="1575206"/>
        </a:xfrm>
        <a:prstGeom prst="hexagon">
          <a:avLst>
            <a:gd name="adj" fmla="val 28570"/>
            <a:gd name="vf" fmla="val 115470"/>
          </a:avLst>
        </a:prstGeom>
        <a:noFill/>
        <a:ln w="381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600" kern="1200" dirty="0" smtClean="0"/>
            <a:t> ১২</a:t>
          </a:r>
          <a:endParaRPr lang="en-US" sz="3600" kern="1200" dirty="0"/>
        </a:p>
      </dsp:txBody>
      <dsp:txXfrm>
        <a:off x="1781582" y="1227735"/>
        <a:ext cx="1217310" cy="105311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D305B02-13AF-40F9-A824-355BFA4C655E}">
      <dsp:nvSpPr>
        <dsp:cNvPr id="0" name=""/>
        <dsp:cNvSpPr/>
      </dsp:nvSpPr>
      <dsp:spPr>
        <a:xfrm>
          <a:off x="1100290" y="453813"/>
          <a:ext cx="4511040" cy="4511039"/>
        </a:xfrm>
        <a:prstGeom prst="ellipse">
          <a:avLst/>
        </a:prstGeom>
        <a:solidFill>
          <a:schemeClr val="bg1">
            <a:lumMod val="75000"/>
            <a:alpha val="50000"/>
          </a:schemeClr>
        </a:solidFill>
        <a:ln w="57150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6500" kern="1200" dirty="0" smtClean="0"/>
            <a:t> </a:t>
          </a:r>
          <a:endParaRPr lang="en-US" sz="6500" kern="1200" dirty="0"/>
        </a:p>
      </dsp:txBody>
      <dsp:txXfrm>
        <a:off x="1730210" y="985762"/>
        <a:ext cx="2600960" cy="3447142"/>
      </dsp:txXfrm>
    </dsp:sp>
    <dsp:sp modelId="{2BDE9768-7C9C-4B9B-92F4-5F1408F02957}">
      <dsp:nvSpPr>
        <dsp:cNvPr id="0" name=""/>
        <dsp:cNvSpPr/>
      </dsp:nvSpPr>
      <dsp:spPr>
        <a:xfrm>
          <a:off x="3101571" y="453813"/>
          <a:ext cx="4511040" cy="4511039"/>
        </a:xfrm>
        <a:prstGeom prst="ellipse">
          <a:avLst/>
        </a:prstGeom>
        <a:noFill/>
        <a:ln w="57150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6500" kern="1200" dirty="0" smtClean="0"/>
            <a:t>              </a:t>
          </a:r>
          <a:endParaRPr lang="en-US" sz="6500" kern="1200" dirty="0"/>
        </a:p>
      </dsp:txBody>
      <dsp:txXfrm>
        <a:off x="4381731" y="985762"/>
        <a:ext cx="2600960" cy="344714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1/layout/HexagonRadial">
  <dgm:title val="Hexagon Radial"/>
  <dgm:desc val="Use to show a sequential process that relates to a central idea or theme. Limited to six Level 2 shapes. Works best with small amounts of text. Unused text does not appear, but remains available if you switch layouts."/>
  <dgm:catLst>
    <dgm:cat type="cycle" pri="8500"/>
    <dgm:cat type="officeonline" pri="9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5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l" for="ch" forName="Accent1" refType="w" fact="0.168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l" for="ch" forName="Parent" refType="w" fact="0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6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l" for="ch" forName="Accent2" refType="w" fact="0.6413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Parent" refType="w" fact="0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l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7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3" refType="w" fact="0.4573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l" for="ch" forName="Accent2" refType="w" fact="0.6413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3" refType="w" fact="0.0554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l" for="ch" forName="Parent" refType="w" fact="0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l" for="ch" forName="Child2" refType="w" fact="0.5073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8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4" refType="w" fact="0.4573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l" for="ch" forName="Accent3" refType="w" fact="0.6413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l" for="ch" forName="Accent2" refType="w" fact="0.376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0554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l" for="ch" forName="Parent" refType="w" fact="0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l" for="ch" forName="Child2" refType="w" fact="0.5073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l" for="ch" forName="Child3" refType="w" fact="0.5073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l" for="ch" forName="Child1" refType="w" fact="0.0554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9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0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l" for="ch" forName="Accent6" refType="w" fact="0.0934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6" refType="w" fact="0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if>
      <dgm:else name="Name11">
        <dgm:choose name="Name12">
          <dgm:if name="Name13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14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r" for="ch" forName="Accent1" refType="w" fact="0.831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r" for="ch" forName="Parent" refType="w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15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r" for="ch" forName="Accent2" refType="w" fact="0.3587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Parent" refType="w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r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16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Accent3" refType="w" fact="0.5427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r" for="ch" forName="Accent2" refType="w" fact="0.3587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3" refType="w" fact="0.9446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r" for="ch" forName="Parent" refType="w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r" for="ch" forName="Child2" refType="w" fact="0.4927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17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Accent4" refType="w" fact="0.5427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r" for="ch" forName="Accent3" refType="w" fact="0.3587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r" for="ch" forName="Accent2" refType="w" fact="0.623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9446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r" for="ch" forName="Parent" refType="w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r" for="ch" forName="Child2" refType="w" fact="0.4927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r" for="ch" forName="Child3" refType="w" fact="0.4927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r" for="ch" forName="Child1" refType="w" fact="0.9446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18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9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r" for="ch" forName="Accent6" refType="w" fact="0.9066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6" refType="w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else>
    </dgm:choose>
    <dgm:forEach name="wrapper" axis="self" ptType="parTrans">
      <dgm:forEach name="accentRepeat" axis="self">
        <dgm:layoutNode name="Accent" styleLbl="bgShp">
          <dgm:alg type="sp"/>
          <dgm:shape xmlns:r="http://schemas.openxmlformats.org/officeDocument/2006/relationships" type="hexagon" r:blip="" zOrderOff="-2">
            <dgm:adjLst>
              <dgm:adj idx="1" val="0.289"/>
              <dgm:adj idx="2" val="1.1547"/>
            </dgm:adjLst>
          </dgm:shape>
          <dgm:presOf/>
        </dgm:layoutNode>
      </dgm:forEach>
    </dgm:forEach>
    <dgm:forEach name="Name20" axis="ch" ptType="node" cnt="1">
      <dgm:layoutNode name="Parent" styleLbl="node0">
        <dgm:varLst>
          <dgm:chMax val="6"/>
          <dgm:chPref val="6"/>
        </dgm:varLst>
        <dgm:alg type="tx"/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1" axis="ch ch" ptType="node node" st="1 1" cnt="1 1">
      <dgm:layoutNode name="Accent1">
        <dgm:alg type="sp"/>
        <dgm:shape xmlns:r="http://schemas.openxmlformats.org/officeDocument/2006/relationships" r:blip="" zOrderOff="-2">
          <dgm:adjLst/>
        </dgm:shape>
        <dgm:presOf/>
        <dgm:constrLst/>
        <dgm:forEach name="Name22" ref="accentRepeat"/>
      </dgm:layoutNode>
      <dgm:layoutNode name="Child1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3" axis="ch ch" ptType="node node" st="1 2" cnt="1 1">
      <dgm:layoutNode name="Accent2">
        <dgm:alg type="sp"/>
        <dgm:shape xmlns:r="http://schemas.openxmlformats.org/officeDocument/2006/relationships" r:blip="" zOrderOff="-2">
          <dgm:adjLst/>
        </dgm:shape>
        <dgm:presOf/>
        <dgm:constrLst/>
        <dgm:forEach name="Name24" ref="accentRepeat"/>
      </dgm:layoutNode>
      <dgm:layoutNode name="Child2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5" axis="ch ch" ptType="node node" st="1 3" cnt="1 1">
      <dgm:layoutNode name="Accent3">
        <dgm:alg type="sp"/>
        <dgm:shape xmlns:r="http://schemas.openxmlformats.org/officeDocument/2006/relationships" r:blip="" zOrderOff="-2">
          <dgm:adjLst/>
        </dgm:shape>
        <dgm:presOf/>
        <dgm:constrLst/>
        <dgm:forEach name="Name26" ref="accentRepeat"/>
      </dgm:layoutNode>
      <dgm:layoutNode name="Child3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7" axis="ch ch" ptType="node node" st="1 4" cnt="1 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28" ref="accentRepeat"/>
      </dgm:layoutNode>
      <dgm:layoutNode name="Child4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9" axis="ch ch" ptType="node node" st="1 5" cnt="1 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30" ref="accentRepeat"/>
      </dgm:layoutNode>
      <dgm:layoutNode name="Child5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31" axis="ch ch" ptType="node node" st="1 6" cnt="1 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32" ref="accentRepeat"/>
      </dgm:layoutNode>
      <dgm:layoutNode name="Child6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1/layout/HexagonRadial">
  <dgm:title val="Hexagon Radial"/>
  <dgm:desc val="Use to show a sequential process that relates to a central idea or theme. Limited to six Level 2 shapes. Works best with small amounts of text. Unused text does not appear, but remains available if you switch layouts."/>
  <dgm:catLst>
    <dgm:cat type="cycle" pri="8500"/>
    <dgm:cat type="officeonline" pri="9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5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l" for="ch" forName="Accent1" refType="w" fact="0.168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l" for="ch" forName="Parent" refType="w" fact="0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6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l" for="ch" forName="Accent2" refType="w" fact="0.6413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Parent" refType="w" fact="0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l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7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3" refType="w" fact="0.4573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l" for="ch" forName="Accent2" refType="w" fact="0.6413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3" refType="w" fact="0.0554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l" for="ch" forName="Parent" refType="w" fact="0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l" for="ch" forName="Child2" refType="w" fact="0.5073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8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4" refType="w" fact="0.4573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l" for="ch" forName="Accent3" refType="w" fact="0.6413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l" for="ch" forName="Accent2" refType="w" fact="0.376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0554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l" for="ch" forName="Parent" refType="w" fact="0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l" for="ch" forName="Child2" refType="w" fact="0.5073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l" for="ch" forName="Child3" refType="w" fact="0.5073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l" for="ch" forName="Child1" refType="w" fact="0.0554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9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0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l" for="ch" forName="Accent6" refType="w" fact="0.0934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6" refType="w" fact="0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if>
      <dgm:else name="Name11">
        <dgm:choose name="Name12">
          <dgm:if name="Name13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14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r" for="ch" forName="Accent1" refType="w" fact="0.831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r" for="ch" forName="Parent" refType="w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15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r" for="ch" forName="Accent2" refType="w" fact="0.3587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Parent" refType="w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r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16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Accent3" refType="w" fact="0.5427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r" for="ch" forName="Accent2" refType="w" fact="0.3587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3" refType="w" fact="0.9446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r" for="ch" forName="Parent" refType="w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r" for="ch" forName="Child2" refType="w" fact="0.4927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17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Accent4" refType="w" fact="0.5427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r" for="ch" forName="Accent3" refType="w" fact="0.3587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r" for="ch" forName="Accent2" refType="w" fact="0.623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9446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r" for="ch" forName="Parent" refType="w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r" for="ch" forName="Child2" refType="w" fact="0.4927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r" for="ch" forName="Child3" refType="w" fact="0.4927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r" for="ch" forName="Child1" refType="w" fact="0.9446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18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9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r" for="ch" forName="Accent6" refType="w" fact="0.9066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6" refType="w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else>
    </dgm:choose>
    <dgm:forEach name="wrapper" axis="self" ptType="parTrans">
      <dgm:forEach name="accentRepeat" axis="self">
        <dgm:layoutNode name="Accent" styleLbl="bgShp">
          <dgm:alg type="sp"/>
          <dgm:shape xmlns:r="http://schemas.openxmlformats.org/officeDocument/2006/relationships" type="hexagon" r:blip="" zOrderOff="-2">
            <dgm:adjLst>
              <dgm:adj idx="1" val="0.289"/>
              <dgm:adj idx="2" val="1.1547"/>
            </dgm:adjLst>
          </dgm:shape>
          <dgm:presOf/>
        </dgm:layoutNode>
      </dgm:forEach>
    </dgm:forEach>
    <dgm:forEach name="Name20" axis="ch" ptType="node" cnt="1">
      <dgm:layoutNode name="Parent" styleLbl="node0">
        <dgm:varLst>
          <dgm:chMax val="6"/>
          <dgm:chPref val="6"/>
        </dgm:varLst>
        <dgm:alg type="tx"/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1" axis="ch ch" ptType="node node" st="1 1" cnt="1 1">
      <dgm:layoutNode name="Accent1">
        <dgm:alg type="sp"/>
        <dgm:shape xmlns:r="http://schemas.openxmlformats.org/officeDocument/2006/relationships" r:blip="" zOrderOff="-2">
          <dgm:adjLst/>
        </dgm:shape>
        <dgm:presOf/>
        <dgm:constrLst/>
        <dgm:forEach name="Name22" ref="accentRepeat"/>
      </dgm:layoutNode>
      <dgm:layoutNode name="Child1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3" axis="ch ch" ptType="node node" st="1 2" cnt="1 1">
      <dgm:layoutNode name="Accent2">
        <dgm:alg type="sp"/>
        <dgm:shape xmlns:r="http://schemas.openxmlformats.org/officeDocument/2006/relationships" r:blip="" zOrderOff="-2">
          <dgm:adjLst/>
        </dgm:shape>
        <dgm:presOf/>
        <dgm:constrLst/>
        <dgm:forEach name="Name24" ref="accentRepeat"/>
      </dgm:layoutNode>
      <dgm:layoutNode name="Child2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5" axis="ch ch" ptType="node node" st="1 3" cnt="1 1">
      <dgm:layoutNode name="Accent3">
        <dgm:alg type="sp"/>
        <dgm:shape xmlns:r="http://schemas.openxmlformats.org/officeDocument/2006/relationships" r:blip="" zOrderOff="-2">
          <dgm:adjLst/>
        </dgm:shape>
        <dgm:presOf/>
        <dgm:constrLst/>
        <dgm:forEach name="Name26" ref="accentRepeat"/>
      </dgm:layoutNode>
      <dgm:layoutNode name="Child3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7" axis="ch ch" ptType="node node" st="1 4" cnt="1 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28" ref="accentRepeat"/>
      </dgm:layoutNode>
      <dgm:layoutNode name="Child4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9" axis="ch ch" ptType="node node" st="1 5" cnt="1 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30" ref="accentRepeat"/>
      </dgm:layoutNode>
      <dgm:layoutNode name="Child5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31" axis="ch ch" ptType="node node" st="1 6" cnt="1 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32" ref="accentRepeat"/>
      </dgm:layoutNode>
      <dgm:layoutNode name="Child6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C459F-A782-489D-A102-AE4FFDF2BA1E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E1302-889C-488D-8217-02628E362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912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C459F-A782-489D-A102-AE4FFDF2BA1E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E1302-889C-488D-8217-02628E362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52657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C459F-A782-489D-A102-AE4FFDF2BA1E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E1302-889C-488D-8217-02628E362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033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C459F-A782-489D-A102-AE4FFDF2BA1E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E1302-889C-488D-8217-02628E362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35336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C459F-A782-489D-A102-AE4FFDF2BA1E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E1302-889C-488D-8217-02628E362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4497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C459F-A782-489D-A102-AE4FFDF2BA1E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E1302-889C-488D-8217-02628E362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2423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C459F-A782-489D-A102-AE4FFDF2BA1E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E1302-889C-488D-8217-02628E362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91544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C459F-A782-489D-A102-AE4FFDF2BA1E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E1302-889C-488D-8217-02628E362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0707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C459F-A782-489D-A102-AE4FFDF2BA1E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E1302-889C-488D-8217-02628E362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7850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C459F-A782-489D-A102-AE4FFDF2BA1E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E1302-889C-488D-8217-02628E362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6879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C459F-A782-489D-A102-AE4FFDF2BA1E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E1302-889C-488D-8217-02628E362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4163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EC459F-A782-489D-A102-AE4FFDF2BA1E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7E1302-889C-488D-8217-02628E362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5411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6219" y="177490"/>
            <a:ext cx="5943600" cy="52943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048000" y="5915891"/>
            <a:ext cx="459970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000" dirty="0" smtClean="0"/>
              <a:t>স্বাগতম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1422610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2529765794"/>
              </p:ext>
            </p:extLst>
          </p:nvPr>
        </p:nvGraphicFramePr>
        <p:xfrm>
          <a:off x="1470891" y="139915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316681" y="1695086"/>
            <a:ext cx="94903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ctr">
              <a:buAutoNum type="arabicPlain"/>
            </a:pPr>
            <a:r>
              <a:rPr lang="bn-IN" sz="4800" dirty="0" smtClean="0"/>
              <a:t> </a:t>
            </a:r>
          </a:p>
          <a:p>
            <a:pPr algn="ctr"/>
            <a:r>
              <a:rPr lang="bn-IN" sz="4800" dirty="0" smtClean="0"/>
              <a:t>২</a:t>
            </a:r>
          </a:p>
          <a:p>
            <a:pPr algn="ctr"/>
            <a:r>
              <a:rPr lang="bn-IN" sz="4800" dirty="0" smtClean="0"/>
              <a:t>৪ </a:t>
            </a:r>
            <a:endParaRPr lang="en-US" sz="4800" dirty="0"/>
          </a:p>
        </p:txBody>
      </p:sp>
      <p:sp>
        <p:nvSpPr>
          <p:cNvPr id="6" name="TextBox 5"/>
          <p:cNvSpPr txBox="1"/>
          <p:nvPr/>
        </p:nvSpPr>
        <p:spPr>
          <a:xfrm>
            <a:off x="2757055" y="2050657"/>
            <a:ext cx="1759527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lain" startAt="3"/>
            </a:pPr>
            <a:r>
              <a:rPr lang="bn-IN" sz="5400" dirty="0" smtClean="0"/>
              <a:t>  ৬</a:t>
            </a:r>
          </a:p>
          <a:p>
            <a:r>
              <a:rPr lang="bn-IN" sz="5400" dirty="0"/>
              <a:t> </a:t>
            </a:r>
            <a:r>
              <a:rPr lang="bn-IN" sz="5400" dirty="0" smtClean="0"/>
              <a:t>    </a:t>
            </a:r>
          </a:p>
          <a:p>
            <a:r>
              <a:rPr lang="bn-IN" sz="5400" dirty="0"/>
              <a:t> </a:t>
            </a:r>
            <a:r>
              <a:rPr lang="bn-IN" sz="5400" dirty="0" smtClean="0"/>
              <a:t>   ১২</a:t>
            </a:r>
          </a:p>
          <a:p>
            <a:pPr marL="742950" indent="-742950">
              <a:buAutoNum type="arabicPlain" startAt="3"/>
            </a:pPr>
            <a:endParaRPr lang="bn-IN" sz="5400" dirty="0"/>
          </a:p>
        </p:txBody>
      </p:sp>
      <p:sp>
        <p:nvSpPr>
          <p:cNvPr id="7" name="TextBox 6"/>
          <p:cNvSpPr txBox="1"/>
          <p:nvPr/>
        </p:nvSpPr>
        <p:spPr>
          <a:xfrm>
            <a:off x="7796068" y="2341416"/>
            <a:ext cx="146858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000" dirty="0" smtClean="0"/>
              <a:t>৮</a:t>
            </a:r>
            <a:endParaRPr lang="en-US" sz="6000" dirty="0"/>
          </a:p>
        </p:txBody>
      </p:sp>
      <p:sp>
        <p:nvSpPr>
          <p:cNvPr id="9" name="TextBox 8"/>
          <p:cNvSpPr txBox="1"/>
          <p:nvPr/>
        </p:nvSpPr>
        <p:spPr>
          <a:xfrm>
            <a:off x="2757055" y="5897864"/>
            <a:ext cx="57773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600" dirty="0"/>
          </a:p>
        </p:txBody>
      </p:sp>
      <p:sp>
        <p:nvSpPr>
          <p:cNvPr id="2" name="TextBox 1"/>
          <p:cNvSpPr txBox="1"/>
          <p:nvPr/>
        </p:nvSpPr>
        <p:spPr>
          <a:xfrm>
            <a:off x="3214255" y="5763491"/>
            <a:ext cx="4724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1,2,4 12 </a:t>
            </a:r>
            <a:r>
              <a:rPr lang="bn-IN" sz="3200" dirty="0" smtClean="0"/>
              <a:t>ও ৮ এর সাধারণ গুণনীয়ক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2065297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AsOne/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6114342"/>
              </p:ext>
            </p:extLst>
          </p:nvPr>
        </p:nvGraphicFramePr>
        <p:xfrm>
          <a:off x="1094512" y="2457644"/>
          <a:ext cx="9065490" cy="1621752"/>
        </p:xfrm>
        <a:graphic>
          <a:graphicData uri="http://schemas.openxmlformats.org/drawingml/2006/table">
            <a:tbl>
              <a:tblPr firstRow="1" bandRow="1"/>
              <a:tblGrid>
                <a:gridCol w="4475015">
                  <a:extLst>
                    <a:ext uri="{9D8B030D-6E8A-4147-A177-3AD203B41FA5}">
                      <a16:colId xmlns:a16="http://schemas.microsoft.com/office/drawing/2014/main" val="1865009344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3597336093"/>
                    </a:ext>
                  </a:extLst>
                </a:gridCol>
                <a:gridCol w="858982">
                  <a:extLst>
                    <a:ext uri="{9D8B030D-6E8A-4147-A177-3AD203B41FA5}">
                      <a16:colId xmlns:a16="http://schemas.microsoft.com/office/drawing/2014/main" val="1364738334"/>
                    </a:ext>
                  </a:extLst>
                </a:gridCol>
                <a:gridCol w="775855">
                  <a:extLst>
                    <a:ext uri="{9D8B030D-6E8A-4147-A177-3AD203B41FA5}">
                      <a16:colId xmlns:a16="http://schemas.microsoft.com/office/drawing/2014/main" val="2037769249"/>
                    </a:ext>
                  </a:extLst>
                </a:gridCol>
                <a:gridCol w="734291">
                  <a:extLst>
                    <a:ext uri="{9D8B030D-6E8A-4147-A177-3AD203B41FA5}">
                      <a16:colId xmlns:a16="http://schemas.microsoft.com/office/drawing/2014/main" val="1583937121"/>
                    </a:ext>
                  </a:extLst>
                </a:gridCol>
                <a:gridCol w="734290">
                  <a:extLst>
                    <a:ext uri="{9D8B030D-6E8A-4147-A177-3AD203B41FA5}">
                      <a16:colId xmlns:a16="http://schemas.microsoft.com/office/drawing/2014/main" val="1052828333"/>
                    </a:ext>
                  </a:extLst>
                </a:gridCol>
                <a:gridCol w="572657">
                  <a:extLst>
                    <a:ext uri="{9D8B030D-6E8A-4147-A177-3AD203B41FA5}">
                      <a16:colId xmlns:a16="http://schemas.microsoft.com/office/drawing/2014/main" val="2417826221"/>
                    </a:ext>
                  </a:extLst>
                </a:gridCol>
              </a:tblGrid>
              <a:tr h="810876">
                <a:tc>
                  <a:txBody>
                    <a:bodyPr/>
                    <a:lstStyle/>
                    <a:p>
                      <a:pPr algn="ctr"/>
                      <a:r>
                        <a:rPr lang="bn-IN" sz="3600" dirty="0" smtClean="0"/>
                        <a:t>১২ এর গুণনীয়ক</a:t>
                      </a:r>
                      <a:endParaRPr lang="en-US" sz="3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3600" dirty="0" smtClean="0"/>
                        <a:t>  ১</a:t>
                      </a:r>
                      <a:endParaRPr lang="en-US" sz="3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3600" dirty="0" smtClean="0"/>
                        <a:t> ২</a:t>
                      </a:r>
                      <a:endParaRPr lang="en-US" sz="3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3600" dirty="0" smtClean="0"/>
                        <a:t> ৩</a:t>
                      </a:r>
                      <a:endParaRPr lang="en-US" sz="3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3600" dirty="0" smtClean="0"/>
                        <a:t>৪</a:t>
                      </a:r>
                      <a:endParaRPr lang="en-US" sz="3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3600" dirty="0" smtClean="0"/>
                        <a:t>৬</a:t>
                      </a:r>
                      <a:endParaRPr lang="en-US" sz="3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3600" dirty="0" smtClean="0"/>
                        <a:t>১২</a:t>
                      </a:r>
                      <a:endParaRPr lang="en-US" sz="3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53745002"/>
                  </a:ext>
                </a:extLst>
              </a:tr>
              <a:tr h="810876">
                <a:tc>
                  <a:txBody>
                    <a:bodyPr/>
                    <a:lstStyle/>
                    <a:p>
                      <a:pPr algn="ctr"/>
                      <a:r>
                        <a:rPr lang="bn-IN" sz="3600" dirty="0" smtClean="0"/>
                        <a:t>৮ এর গুণনীয়ক</a:t>
                      </a:r>
                      <a:endParaRPr lang="en-US" sz="3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3600" dirty="0" smtClean="0"/>
                        <a:t>  ১</a:t>
                      </a:r>
                      <a:endParaRPr lang="en-US" sz="3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3600" dirty="0" smtClean="0"/>
                        <a:t> ২</a:t>
                      </a:r>
                      <a:endParaRPr lang="en-US" sz="3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3600" dirty="0" smtClean="0"/>
                        <a:t> ৪</a:t>
                      </a:r>
                      <a:endParaRPr lang="en-US" sz="3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3600" dirty="0" smtClean="0"/>
                        <a:t>৮</a:t>
                      </a:r>
                      <a:endParaRPr lang="en-US" sz="3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36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57494548"/>
                  </a:ext>
                </a:extLst>
              </a:tr>
            </a:tbl>
          </a:graphicData>
        </a:graphic>
      </p:graphicFrame>
      <p:sp>
        <p:nvSpPr>
          <p:cNvPr id="2" name="Oval 1"/>
          <p:cNvSpPr/>
          <p:nvPr/>
        </p:nvSpPr>
        <p:spPr>
          <a:xfrm>
            <a:off x="5724239" y="2548470"/>
            <a:ext cx="704270" cy="1330803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6597075" y="2638138"/>
            <a:ext cx="720436" cy="1260763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 rot="2153252">
            <a:off x="7782187" y="2459603"/>
            <a:ext cx="617840" cy="1638831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9371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TextBox 85"/>
          <p:cNvSpPr txBox="1"/>
          <p:nvPr/>
        </p:nvSpPr>
        <p:spPr>
          <a:xfrm>
            <a:off x="1011381" y="457199"/>
            <a:ext cx="1025236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000" dirty="0" smtClean="0"/>
              <a:t>এখন তোমরা ৪জন করে ৫টি দলে ভাগ হও।</a:t>
            </a:r>
          </a:p>
          <a:p>
            <a:r>
              <a:rPr lang="bn-IN" sz="6000" dirty="0" smtClean="0"/>
              <a:t>৮ ও ১২,    ১৫ ও ৩০  এর গুণনীয়ক বের কর ।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2930694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92727" y="914400"/>
            <a:ext cx="10446327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5400" dirty="0" smtClean="0">
                <a:solidFill>
                  <a:srgbClr val="00B0F0"/>
                </a:solidFill>
              </a:rPr>
              <a:t>এখন তোমরা সবাই নিজ নিজ খাতা বের করঃ</a:t>
            </a:r>
          </a:p>
          <a:p>
            <a:endParaRPr lang="bn-IN" sz="5400" dirty="0"/>
          </a:p>
          <a:p>
            <a:endParaRPr lang="bn-IN" sz="5400" dirty="0" smtClean="0"/>
          </a:p>
          <a:p>
            <a:r>
              <a:rPr lang="bn-IN" sz="4800" dirty="0" smtClean="0">
                <a:solidFill>
                  <a:srgbClr val="7030A0"/>
                </a:solidFill>
              </a:rPr>
              <a:t>১২, ২৪, ৩৩  সংখ্যাগুলোর গ.সা.গু বের কর</a:t>
            </a:r>
            <a:endParaRPr lang="en-US" sz="48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56757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26471" y="762001"/>
            <a:ext cx="9905999" cy="2769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6600" dirty="0" smtClean="0">
                <a:solidFill>
                  <a:srgbClr val="FF0000"/>
                </a:solidFill>
              </a:rPr>
              <a:t>বাড়ির কাজ</a:t>
            </a:r>
          </a:p>
          <a:p>
            <a:pPr marL="742950" indent="-742950" algn="ctr">
              <a:buAutoNum type="arabicParenBoth"/>
            </a:pPr>
            <a:r>
              <a:rPr lang="bn-IN" sz="3600" dirty="0" smtClean="0">
                <a:solidFill>
                  <a:srgbClr val="002060"/>
                </a:solidFill>
              </a:rPr>
              <a:t>২৬,৩৯,৫২</a:t>
            </a:r>
          </a:p>
          <a:p>
            <a:pPr marL="742950" indent="-742950" algn="ctr">
              <a:buAutoNum type="arabicParenBoth"/>
            </a:pPr>
            <a:r>
              <a:rPr lang="bn-IN" sz="3600" dirty="0" smtClean="0">
                <a:solidFill>
                  <a:srgbClr val="002060"/>
                </a:solidFill>
              </a:rPr>
              <a:t>৬,১৮,৩৬      </a:t>
            </a:r>
          </a:p>
          <a:p>
            <a:pPr algn="ctr"/>
            <a:r>
              <a:rPr lang="bn-IN" sz="3600" dirty="0" smtClean="0">
                <a:solidFill>
                  <a:srgbClr val="002060"/>
                </a:solidFill>
              </a:rPr>
              <a:t>গ.সা.গু. নির্ণয় করে নিয়ে আসবে।</a:t>
            </a:r>
            <a:endParaRPr lang="en-US" sz="36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2694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1001" y="471056"/>
            <a:ext cx="7807375" cy="519545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715329" y="5591690"/>
            <a:ext cx="484909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6600" dirty="0"/>
          </a:p>
        </p:txBody>
      </p:sp>
      <p:sp>
        <p:nvSpPr>
          <p:cNvPr id="6" name="TextBox 5"/>
          <p:cNvSpPr txBox="1"/>
          <p:nvPr/>
        </p:nvSpPr>
        <p:spPr>
          <a:xfrm>
            <a:off x="3715329" y="5730189"/>
            <a:ext cx="484909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600" dirty="0" smtClean="0"/>
              <a:t>ধন্যবাদ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37144210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99307" y="429492"/>
            <a:ext cx="9434946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6600" dirty="0" smtClean="0">
                <a:solidFill>
                  <a:srgbClr val="0070C0"/>
                </a:solidFill>
              </a:rPr>
              <a:t>শিক্ষক পরিচিতি</a:t>
            </a:r>
          </a:p>
          <a:p>
            <a:pPr algn="ctr"/>
            <a:r>
              <a:rPr lang="bn-IN" sz="3600" dirty="0" smtClean="0">
                <a:solidFill>
                  <a:srgbClr val="0070C0"/>
                </a:solidFill>
              </a:rPr>
              <a:t>রেজি নংঃ ১৫</a:t>
            </a:r>
          </a:p>
          <a:p>
            <a:pPr algn="ctr"/>
            <a:r>
              <a:rPr lang="en-US" sz="3600" dirty="0" smtClean="0">
                <a:solidFill>
                  <a:srgbClr val="0070C0"/>
                </a:solidFill>
              </a:rPr>
              <a:t>PTI </a:t>
            </a:r>
            <a:r>
              <a:rPr lang="en-US" sz="3600" dirty="0" err="1" smtClean="0">
                <a:solidFill>
                  <a:srgbClr val="0070C0"/>
                </a:solidFill>
              </a:rPr>
              <a:t>Mymen,batch</a:t>
            </a:r>
            <a:r>
              <a:rPr lang="en-US" sz="3600" dirty="0" smtClean="0">
                <a:solidFill>
                  <a:srgbClr val="0070C0"/>
                </a:solidFill>
              </a:rPr>
              <a:t> no:06</a:t>
            </a:r>
          </a:p>
          <a:p>
            <a:pPr algn="ctr"/>
            <a:endParaRPr lang="bn-IN" sz="3600" dirty="0" smtClean="0">
              <a:solidFill>
                <a:srgbClr val="0070C0"/>
              </a:solidFill>
            </a:endParaRPr>
          </a:p>
          <a:p>
            <a:pPr algn="ctr"/>
            <a:r>
              <a:rPr lang="bn-IN" sz="3600" dirty="0" smtClean="0"/>
              <a:t>শিক্ষকের নামঃ ফাতেমা তুজ জোহরা</a:t>
            </a:r>
          </a:p>
          <a:p>
            <a:pPr algn="ctr"/>
            <a:r>
              <a:rPr lang="bn-IN" sz="3600" dirty="0" smtClean="0"/>
              <a:t>সহকারি শিক্ষক</a:t>
            </a:r>
          </a:p>
          <a:p>
            <a:pPr algn="ctr"/>
            <a:r>
              <a:rPr lang="bn-IN" sz="3600" dirty="0" smtClean="0"/>
              <a:t>৭৩নং ঝালপাজা সরঃপ্রাঃবিদ্যালয়</a:t>
            </a:r>
          </a:p>
          <a:p>
            <a:pPr algn="ctr"/>
            <a:r>
              <a:rPr lang="bn-IN" sz="3600" dirty="0" smtClean="0"/>
              <a:t>                ভালুকা,ময়মনসিংহ ।  </a:t>
            </a:r>
            <a:endParaRPr lang="en-US" sz="3600" dirty="0" smtClean="0"/>
          </a:p>
          <a:p>
            <a:pPr algn="ctr"/>
            <a:r>
              <a:rPr lang="bn-IN" sz="3600" dirty="0" smtClean="0"/>
              <a:t>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874946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58980" y="586223"/>
            <a:ext cx="10044546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6600" dirty="0" smtClean="0">
                <a:solidFill>
                  <a:srgbClr val="92D050"/>
                </a:solidFill>
              </a:rPr>
              <a:t>পাঠ পরিচিতি</a:t>
            </a:r>
          </a:p>
          <a:p>
            <a:pPr algn="ctr"/>
            <a:r>
              <a:rPr lang="bn-IN" sz="3600" dirty="0" smtClean="0"/>
              <a:t>শ্রেণিঃ৫ম</a:t>
            </a:r>
          </a:p>
          <a:p>
            <a:pPr algn="ctr"/>
            <a:r>
              <a:rPr lang="bn-IN" sz="3600" dirty="0" smtClean="0"/>
              <a:t>বিষয়ঃগণিত</a:t>
            </a:r>
          </a:p>
          <a:p>
            <a:pPr algn="ctr"/>
            <a:r>
              <a:rPr lang="bn-IN" sz="3600" dirty="0" smtClean="0"/>
              <a:t>পাঠঃগুণিতক ও  গুণনীয়ক</a:t>
            </a:r>
          </a:p>
          <a:p>
            <a:pPr algn="ctr"/>
            <a:r>
              <a:rPr lang="bn-IN" sz="3600" dirty="0" smtClean="0"/>
              <a:t>পাঠ্যাংশঃগরিষ্ঠ সাধারণ গুণনীয়ক(গ.সা.গু)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74649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13164" y="942109"/>
            <a:ext cx="8769927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6000" dirty="0" smtClean="0">
                <a:solidFill>
                  <a:srgbClr val="7030A0"/>
                </a:solidFill>
              </a:rPr>
              <a:t>শিখনফলঃ</a:t>
            </a:r>
          </a:p>
          <a:p>
            <a:pPr algn="ctr"/>
            <a:r>
              <a:rPr lang="bn-IN" sz="3600" dirty="0" smtClean="0">
                <a:solidFill>
                  <a:srgbClr val="C00000"/>
                </a:solidFill>
              </a:rPr>
              <a:t>১৭.১.১ মৌলিক উৎপাদকের সাহায্যে গ.সা.গু  নির্ণয় করতে পারবে।</a:t>
            </a:r>
            <a:endParaRPr lang="en-US" sz="36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91560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39636" y="789710"/>
            <a:ext cx="9421091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800" dirty="0" smtClean="0">
                <a:solidFill>
                  <a:srgbClr val="FF0000"/>
                </a:solidFill>
              </a:rPr>
              <a:t>আজ আমরা একটা গান শুনবো</a:t>
            </a:r>
          </a:p>
          <a:p>
            <a:pPr algn="ctr"/>
            <a:r>
              <a:rPr lang="bn-IN" sz="4000" dirty="0" smtClean="0">
                <a:solidFill>
                  <a:srgbClr val="002060"/>
                </a:solidFill>
              </a:rPr>
              <a:t>একের পর দুই,দুইয়ের পর তিন.......।</a:t>
            </a:r>
            <a:endParaRPr lang="en-US" sz="4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49320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71599" y="498525"/>
            <a:ext cx="98921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/>
              <a:t>আমরা পাঠ্যপুস্তকের ৩১ ও ৩২ পৃঃ খুলব।</a:t>
            </a:r>
            <a:endParaRPr lang="en-US" sz="3600" dirty="0"/>
          </a:p>
        </p:txBody>
      </p:sp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5788" y="1292184"/>
            <a:ext cx="6030167" cy="53252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8962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1418100882"/>
              </p:ext>
            </p:extLst>
          </p:nvPr>
        </p:nvGraphicFramePr>
        <p:xfrm>
          <a:off x="2364509" y="830502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3012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17F0B1F-344B-494C-8B32-C33041ED391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graphicEl>
                                              <a:dgm id="{017F0B1F-344B-494C-8B32-C33041ED391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graphicEl>
                                              <a:dgm id="{017F0B1F-344B-494C-8B32-C33041ED391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graphicEl>
                                              <a:dgm id="{017F0B1F-344B-494C-8B32-C33041ED391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9407B777-2EF2-4ECC-94EB-5CDBA92F857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graphicEl>
                                              <a:dgm id="{9407B777-2EF2-4ECC-94EB-5CDBA92F857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graphicEl>
                                              <a:dgm id="{9407B777-2EF2-4ECC-94EB-5CDBA92F857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graphicEl>
                                              <a:dgm id="{9407B777-2EF2-4ECC-94EB-5CDBA92F857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E6616177-3BB2-4681-9903-E0BC24C5023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graphicEl>
                                              <a:dgm id="{E6616177-3BB2-4681-9903-E0BC24C5023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graphicEl>
                                              <a:dgm id="{E6616177-3BB2-4681-9903-E0BC24C5023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graphicEl>
                                              <a:dgm id="{E6616177-3BB2-4681-9903-E0BC24C5023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5806E85-ED73-46A3-8C49-D94BFFBC5FF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graphicEl>
                                              <a:dgm id="{B5806E85-ED73-46A3-8C49-D94BFFBC5FF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graphicEl>
                                              <a:dgm id="{B5806E85-ED73-46A3-8C49-D94BFFBC5FF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graphicEl>
                                              <a:dgm id="{B5806E85-ED73-46A3-8C49-D94BFFBC5FF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E5E2DD8A-33C4-4D5A-9DCE-92D8549E691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graphicEl>
                                              <a:dgm id="{E5E2DD8A-33C4-4D5A-9DCE-92D8549E691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graphicEl>
                                              <a:dgm id="{E5E2DD8A-33C4-4D5A-9DCE-92D8549E691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graphicEl>
                                              <a:dgm id="{E5E2DD8A-33C4-4D5A-9DCE-92D8549E691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6C044546-A5BB-4133-86E0-263D47EEB2B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graphicEl>
                                              <a:dgm id="{6C044546-A5BB-4133-86E0-263D47EEB2B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graphicEl>
                                              <a:dgm id="{6C044546-A5BB-4133-86E0-263D47EEB2B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graphicEl>
                                              <a:dgm id="{6C044546-A5BB-4133-86E0-263D47EEB2B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F0D768C1-E728-4197-B34C-6898F249616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graphicEl>
                                              <a:dgm id="{F0D768C1-E728-4197-B34C-6898F249616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graphicEl>
                                              <a:dgm id="{F0D768C1-E728-4197-B34C-6898F249616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">
                                            <p:graphicEl>
                                              <a:dgm id="{F0D768C1-E728-4197-B34C-6898F249616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3956AD4C-3C2E-4A7E-B94C-CAD94ECA1B5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graphicEl>
                                              <a:dgm id="{3956AD4C-3C2E-4A7E-B94C-CAD94ECA1B5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">
                                            <p:graphicEl>
                                              <a:dgm id="{3956AD4C-3C2E-4A7E-B94C-CAD94ECA1B5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graphicEl>
                                              <a:dgm id="{3956AD4C-3C2E-4A7E-B94C-CAD94ECA1B5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6BC96DA-EDCA-42D4-BF85-708931C4565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">
                                            <p:graphicEl>
                                              <a:dgm id="{56BC96DA-EDCA-42D4-BF85-708931C4565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graphicEl>
                                              <a:dgm id="{56BC96DA-EDCA-42D4-BF85-708931C4565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graphicEl>
                                              <a:dgm id="{56BC96DA-EDCA-42D4-BF85-708931C4565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Sub>
          <a:bldDgm bld="lvlOne"/>
        </p:bldSub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2044531988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88462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5DA66D7-F99C-450E-8CEE-F11DDF63279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graphicEl>
                                              <a:dgm id="{55DA66D7-F99C-450E-8CEE-F11DDF63279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F20352D-6DD9-4342-B564-DE1A5CB657D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graphicEl>
                                              <a:dgm id="{8F20352D-6DD9-4342-B564-DE1A5CB657D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BD477F8-2C3C-46A4-B47A-BA8FB68DB81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>
                                            <p:graphicEl>
                                              <a:dgm id="{8BD477F8-2C3C-46A4-B47A-BA8FB68DB81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CB2BFB7-9E31-423C-A7F4-C2FAA214E45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">
                                            <p:graphicEl>
                                              <a:dgm id="{5CB2BFB7-9E31-423C-A7F4-C2FAA214E45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21E84EF-C9E0-4F12-A093-CA81EC86F4F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">
                                            <p:graphicEl>
                                              <a:dgm id="{221E84EF-C9E0-4F12-A093-CA81EC86F4F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51D5659-4229-4A56-A515-B4ADF2AE151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">
                                            <p:graphicEl>
                                              <a:dgm id="{E51D5659-4229-4A56-A515-B4ADF2AE151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8D3010C-E5EE-4274-8E22-065AC215288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">
                                            <p:graphicEl>
                                              <a:dgm id="{A8D3010C-E5EE-4274-8E22-065AC215288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EA5AA48-80BF-458C-9C76-EFC92A3A832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">
                                            <p:graphicEl>
                                              <a:dgm id="{3EA5AA48-80BF-458C-9C76-EFC92A3A832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CF46F70-5683-4785-AEF0-731103141EB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">
                                            <p:graphicEl>
                                              <a:dgm id="{4CF46F70-5683-4785-AEF0-731103141EB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3C51AE7-5209-4FE8-B186-7217C3C0A49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">
                                            <p:graphicEl>
                                              <a:dgm id="{53C51AE7-5209-4FE8-B186-7217C3C0A49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BC73DBB-D9DE-41DD-A19A-94BF3A1866F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">
                                            <p:graphicEl>
                                              <a:dgm id="{ABC73DBB-D9DE-41DD-A19A-94BF3A1866F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E5F2B1A-FE7F-4B18-A678-85B10497068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">
                                            <p:graphicEl>
                                              <a:dgm id="{8E5F2B1A-FE7F-4B18-A678-85B10497068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72E4FC9-CD40-4503-964A-6BEA96BB117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">
                                            <p:graphicEl>
                                              <a:dgm id="{C72E4FC9-CD40-4503-964A-6BEA96BB117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lvlOne"/>
        </p:bldSub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778689"/>
              </p:ext>
            </p:extLst>
          </p:nvPr>
        </p:nvGraphicFramePr>
        <p:xfrm>
          <a:off x="1181984" y="2462227"/>
          <a:ext cx="9065490" cy="1621752"/>
        </p:xfrm>
        <a:graphic>
          <a:graphicData uri="http://schemas.openxmlformats.org/drawingml/2006/table">
            <a:tbl>
              <a:tblPr firstRow="1" bandRow="1"/>
              <a:tblGrid>
                <a:gridCol w="4475015">
                  <a:extLst>
                    <a:ext uri="{9D8B030D-6E8A-4147-A177-3AD203B41FA5}">
                      <a16:colId xmlns:a16="http://schemas.microsoft.com/office/drawing/2014/main" val="1865009344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3597336093"/>
                    </a:ext>
                  </a:extLst>
                </a:gridCol>
                <a:gridCol w="858982">
                  <a:extLst>
                    <a:ext uri="{9D8B030D-6E8A-4147-A177-3AD203B41FA5}">
                      <a16:colId xmlns:a16="http://schemas.microsoft.com/office/drawing/2014/main" val="1364738334"/>
                    </a:ext>
                  </a:extLst>
                </a:gridCol>
                <a:gridCol w="775855">
                  <a:extLst>
                    <a:ext uri="{9D8B030D-6E8A-4147-A177-3AD203B41FA5}">
                      <a16:colId xmlns:a16="http://schemas.microsoft.com/office/drawing/2014/main" val="2037769249"/>
                    </a:ext>
                  </a:extLst>
                </a:gridCol>
                <a:gridCol w="734291">
                  <a:extLst>
                    <a:ext uri="{9D8B030D-6E8A-4147-A177-3AD203B41FA5}">
                      <a16:colId xmlns:a16="http://schemas.microsoft.com/office/drawing/2014/main" val="1583937121"/>
                    </a:ext>
                  </a:extLst>
                </a:gridCol>
                <a:gridCol w="734290">
                  <a:extLst>
                    <a:ext uri="{9D8B030D-6E8A-4147-A177-3AD203B41FA5}">
                      <a16:colId xmlns:a16="http://schemas.microsoft.com/office/drawing/2014/main" val="1052828333"/>
                    </a:ext>
                  </a:extLst>
                </a:gridCol>
                <a:gridCol w="572657">
                  <a:extLst>
                    <a:ext uri="{9D8B030D-6E8A-4147-A177-3AD203B41FA5}">
                      <a16:colId xmlns:a16="http://schemas.microsoft.com/office/drawing/2014/main" val="2417826221"/>
                    </a:ext>
                  </a:extLst>
                </a:gridCol>
              </a:tblGrid>
              <a:tr h="810876">
                <a:tc>
                  <a:txBody>
                    <a:bodyPr/>
                    <a:lstStyle/>
                    <a:p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3745002"/>
                  </a:ext>
                </a:extLst>
              </a:tr>
              <a:tr h="810876">
                <a:tc>
                  <a:txBody>
                    <a:bodyPr/>
                    <a:lstStyle/>
                    <a:p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57494548"/>
                  </a:ext>
                </a:extLst>
              </a:tr>
            </a:tbl>
          </a:graphicData>
        </a:graphic>
      </p:graphicFrame>
      <p:sp>
        <p:nvSpPr>
          <p:cNvPr id="2" name="Rectangle 1"/>
          <p:cNvSpPr/>
          <p:nvPr/>
        </p:nvSpPr>
        <p:spPr>
          <a:xfrm>
            <a:off x="8952293" y="2526765"/>
            <a:ext cx="57740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IN" sz="4000" dirty="0"/>
              <a:t> </a:t>
            </a:r>
            <a:r>
              <a:rPr lang="bn-IN" sz="4000" dirty="0" smtClean="0"/>
              <a:t>৬</a:t>
            </a:r>
            <a:endParaRPr lang="en-US" sz="4000" dirty="0"/>
          </a:p>
        </p:txBody>
      </p:sp>
      <p:sp>
        <p:nvSpPr>
          <p:cNvPr id="3" name="Rectangle 2"/>
          <p:cNvSpPr/>
          <p:nvPr/>
        </p:nvSpPr>
        <p:spPr>
          <a:xfrm>
            <a:off x="1471559" y="2526765"/>
            <a:ext cx="270939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IN" sz="4000" dirty="0"/>
              <a:t>১২ এর গুণনীয়ক</a:t>
            </a:r>
            <a:endParaRPr lang="en-US" sz="4000" dirty="0"/>
          </a:p>
        </p:txBody>
      </p:sp>
      <p:sp>
        <p:nvSpPr>
          <p:cNvPr id="5" name="Rectangle 4"/>
          <p:cNvSpPr/>
          <p:nvPr/>
        </p:nvSpPr>
        <p:spPr>
          <a:xfrm>
            <a:off x="1471559" y="3234651"/>
            <a:ext cx="253787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IN" sz="4000" dirty="0"/>
              <a:t>৮ এর গুণনীয়ক</a:t>
            </a:r>
            <a:endParaRPr lang="en-US" sz="4000" dirty="0"/>
          </a:p>
        </p:txBody>
      </p:sp>
      <p:sp>
        <p:nvSpPr>
          <p:cNvPr id="6" name="Rectangle 5"/>
          <p:cNvSpPr/>
          <p:nvPr/>
        </p:nvSpPr>
        <p:spPr>
          <a:xfrm>
            <a:off x="8162644" y="2553207"/>
            <a:ext cx="52290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IN" sz="4000" dirty="0"/>
              <a:t> </a:t>
            </a:r>
            <a:r>
              <a:rPr lang="bn-IN" sz="4000" dirty="0" smtClean="0"/>
              <a:t>৪</a:t>
            </a:r>
            <a:endParaRPr lang="en-US" sz="4000" dirty="0"/>
          </a:p>
        </p:txBody>
      </p:sp>
      <p:sp>
        <p:nvSpPr>
          <p:cNvPr id="7" name="Rectangle 6"/>
          <p:cNvSpPr/>
          <p:nvPr/>
        </p:nvSpPr>
        <p:spPr>
          <a:xfrm>
            <a:off x="7513362" y="3320801"/>
            <a:ext cx="52290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IN" sz="4000" dirty="0"/>
              <a:t> </a:t>
            </a:r>
            <a:r>
              <a:rPr lang="bn-IN" sz="4000" dirty="0" smtClean="0"/>
              <a:t>৪</a:t>
            </a:r>
            <a:endParaRPr lang="en-US" sz="4000" dirty="0"/>
          </a:p>
        </p:txBody>
      </p:sp>
      <p:sp>
        <p:nvSpPr>
          <p:cNvPr id="8" name="Rectangle 7"/>
          <p:cNvSpPr/>
          <p:nvPr/>
        </p:nvSpPr>
        <p:spPr>
          <a:xfrm>
            <a:off x="7482103" y="2530736"/>
            <a:ext cx="58541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IN" sz="4000" dirty="0"/>
              <a:t> </a:t>
            </a:r>
            <a:r>
              <a:rPr lang="bn-IN" sz="4000" dirty="0" smtClean="0"/>
              <a:t>৩</a:t>
            </a:r>
            <a:endParaRPr lang="en-US" sz="4000" dirty="0"/>
          </a:p>
        </p:txBody>
      </p:sp>
      <p:sp>
        <p:nvSpPr>
          <p:cNvPr id="9" name="Rectangle 8"/>
          <p:cNvSpPr/>
          <p:nvPr/>
        </p:nvSpPr>
        <p:spPr>
          <a:xfrm>
            <a:off x="6705687" y="3273103"/>
            <a:ext cx="53893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IN" sz="4000" dirty="0"/>
              <a:t> </a:t>
            </a:r>
            <a:r>
              <a:rPr lang="bn-IN" sz="4000" dirty="0" smtClean="0"/>
              <a:t>২</a:t>
            </a:r>
            <a:endParaRPr lang="en-US" sz="4000" dirty="0"/>
          </a:p>
        </p:txBody>
      </p:sp>
      <p:sp>
        <p:nvSpPr>
          <p:cNvPr id="10" name="Rectangle 9"/>
          <p:cNvSpPr/>
          <p:nvPr/>
        </p:nvSpPr>
        <p:spPr>
          <a:xfrm>
            <a:off x="6705687" y="2526765"/>
            <a:ext cx="53893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IN" sz="4000" dirty="0"/>
              <a:t> </a:t>
            </a:r>
            <a:r>
              <a:rPr lang="bn-IN" sz="4000" dirty="0" smtClean="0"/>
              <a:t>২</a:t>
            </a:r>
            <a:endParaRPr lang="en-US" sz="4000" dirty="0"/>
          </a:p>
        </p:txBody>
      </p:sp>
      <p:sp>
        <p:nvSpPr>
          <p:cNvPr id="11" name="Rectangle 10"/>
          <p:cNvSpPr/>
          <p:nvPr/>
        </p:nvSpPr>
        <p:spPr>
          <a:xfrm>
            <a:off x="5789345" y="3261093"/>
            <a:ext cx="51328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IN" sz="4000" dirty="0"/>
              <a:t> ১</a:t>
            </a:r>
            <a:endParaRPr lang="en-US" sz="4000" dirty="0"/>
          </a:p>
        </p:txBody>
      </p:sp>
      <p:sp>
        <p:nvSpPr>
          <p:cNvPr id="12" name="Rectangle 11"/>
          <p:cNvSpPr/>
          <p:nvPr/>
        </p:nvSpPr>
        <p:spPr>
          <a:xfrm>
            <a:off x="5779063" y="2488491"/>
            <a:ext cx="51328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IN" sz="4000" dirty="0"/>
              <a:t> ১</a:t>
            </a:r>
            <a:endParaRPr lang="en-US" sz="4000" dirty="0"/>
          </a:p>
        </p:txBody>
      </p:sp>
      <p:sp>
        <p:nvSpPr>
          <p:cNvPr id="13" name="Rectangle 12"/>
          <p:cNvSpPr/>
          <p:nvPr/>
        </p:nvSpPr>
        <p:spPr>
          <a:xfrm>
            <a:off x="9529695" y="2526765"/>
            <a:ext cx="74251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IN" sz="4000" dirty="0"/>
              <a:t> </a:t>
            </a:r>
            <a:r>
              <a:rPr lang="bn-IN" sz="4000" dirty="0" smtClean="0"/>
              <a:t>১২</a:t>
            </a:r>
            <a:endParaRPr lang="en-US" sz="4000" dirty="0"/>
          </a:p>
        </p:txBody>
      </p:sp>
      <p:sp>
        <p:nvSpPr>
          <p:cNvPr id="14" name="Rectangle 13"/>
          <p:cNvSpPr/>
          <p:nvPr/>
        </p:nvSpPr>
        <p:spPr>
          <a:xfrm>
            <a:off x="8411430" y="3291221"/>
            <a:ext cx="44595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IN" sz="4000" dirty="0" smtClean="0"/>
              <a:t>৮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9497628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NikoshBAN">
      <a:majorFont>
        <a:latin typeface="NikoshBAN"/>
        <a:ea typeface=""/>
        <a:cs typeface="NikoshBAN"/>
      </a:majorFont>
      <a:minorFont>
        <a:latin typeface="NikoshBAN"/>
        <a:ea typeface=""/>
        <a:cs typeface="NikoshBA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219</TotalTime>
  <Words>201</Words>
  <Application>Microsoft Office PowerPoint</Application>
  <PresentationFormat>Widescreen</PresentationFormat>
  <Paragraphs>79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Arial</vt:lpstr>
      <vt:lpstr>NikoshBAN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43</cp:revision>
  <dcterms:created xsi:type="dcterms:W3CDTF">2020-03-14T18:23:04Z</dcterms:created>
  <dcterms:modified xsi:type="dcterms:W3CDTF">2020-03-14T23:09:35Z</dcterms:modified>
</cp:coreProperties>
</file>