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65" r:id="rId15"/>
    <p:sldId id="270" r:id="rId16"/>
    <p:sldId id="271" r:id="rId17"/>
    <p:sldId id="274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96" autoAdjust="0"/>
  </p:normalViewPr>
  <p:slideViewPr>
    <p:cSldViewPr snapToGrid="0">
      <p:cViewPr varScale="1">
        <p:scale>
          <a:sx n="63" d="100"/>
          <a:sy n="63" d="100"/>
        </p:scale>
        <p:origin x="2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9E1A-4E1F-44D8-A39E-C88FBE29373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F8C2C-990E-4F71-997F-11EF09E42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7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8C2C-990E-4F71-997F-11EF09E426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1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3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7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0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5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A53F-4C5A-4727-A798-E67DDD5D547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3040F-5A02-4681-A05F-63B31895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2847975"/>
            <a:ext cx="20669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236257"/>
            <a:ext cx="11291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চল,গানিতিক বাক্যের সাথে পরিচিত হই এবং ধারাবাহিকভাবে হিসাব করতে শিখি।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 ২৩০ টাকা দিয়ে একটি মুরগি কিনল ৷এরপরই সে ৬০ টাকা দিয়ে ডাল কিনল এবং ৪০ টাকা দিয়ে সবজি কিনল ৷সোহেল মোট কত টাকা খরচ করল তা গানিতিক বাক্যে প্রকাশ করি এবং সমসস্য্যা সমাাধাান করি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Quad Arrow 4"/>
          <p:cNvSpPr/>
          <p:nvPr/>
        </p:nvSpPr>
        <p:spPr>
          <a:xfrm>
            <a:off x="214747" y="2010733"/>
            <a:ext cx="457200" cy="30079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448" y="329910"/>
            <a:ext cx="9164123" cy="5156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4" y="81527"/>
            <a:ext cx="8079271" cy="59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1" y="429491"/>
            <a:ext cx="964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নিয়ে তোমরা চিন্তা কর এবং সমাধান কি হতে পারে তা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 ৷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2" y="354676"/>
            <a:ext cx="9282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চল,আমরা একটি সাধারণ গাণিতিক বাক্যে সমস্যাটিকে প্রকাশ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চেষ্টা করি ৷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গানিতিক বাক্য =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163" y="1288473"/>
            <a:ext cx="3588328" cy="8814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45" y="2169962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ধারণাগুলো দেখি,গাণিতিক বাক্যগুলো তুলনা করি এবং সমস্যা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 হাসান ওশিলার চিন্তাধারা  ব্যাখ্যা করি ৷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909" y="3588327"/>
            <a:ext cx="4322618" cy="1080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80909" y="3588328"/>
            <a:ext cx="4530436" cy="1080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945461" y="-1770790"/>
            <a:ext cx="1911556" cy="752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25" y="2081731"/>
            <a:ext cx="2955214" cy="346363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786" y="374073"/>
            <a:ext cx="2975534" cy="2598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1818" y="682422"/>
            <a:ext cx="4294909" cy="1399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42996" y="3521648"/>
            <a:ext cx="5219338" cy="150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423564" y="3521648"/>
            <a:ext cx="1482436" cy="135515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00545" y="840793"/>
            <a:ext cx="1233055" cy="475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1" y="840793"/>
            <a:ext cx="346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২৩০+(৬০+৪০)=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৩৩০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3995" y="3809581"/>
            <a:ext cx="398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২৩০+৬০+৪০=৩৩০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3055" y="484909"/>
            <a:ext cx="9185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ংখ্যাগুলো আমরা  যে ভাবেই যোগ করি না কেন যোগফল একই হবে ৷দলগতভাবে  হিসাব করার ক্ষেএে  আমরা ‘( )’প্রথম  বন্ধনীর  ব্যাবহার করি ৷</a:t>
            </a:r>
          </a:p>
          <a:p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3998" y="2189017"/>
            <a:ext cx="4059383" cy="2105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ঝ্্্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13418" y="2202874"/>
            <a:ext cx="4378037" cy="2092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5890" y="2521527"/>
            <a:ext cx="3338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২৩০+৬০+৪০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=৩৩০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6982" y="2161307"/>
            <a:ext cx="3574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২৩০+(৬০+৪০)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=২৩০+১০০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=৩৩০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79" y="392084"/>
            <a:ext cx="1005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যা যা শিখলাম  তা খাতায়   লিখ   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4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378" y="217516"/>
            <a:ext cx="8160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গাণিতিক সমস্যাটির সমাধান  কর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৩২০+৪০+৫০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কত?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637" y="318655"/>
            <a:ext cx="9282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রীমার কাছে ১০০ টাকা আছে ৷তার বাবা তাকে ৩০ টাকা এবং মা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 টাকা দিল ৷তার কাছে মোট কত টাকা হলো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5" y="0"/>
            <a:ext cx="10804359" cy="5402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3782" y="5749636"/>
            <a:ext cx="723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115">
            <a:off x="3659958" y="250958"/>
            <a:ext cx="7093149" cy="5456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36" y="471054"/>
            <a:ext cx="59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03564"/>
            <a:ext cx="9504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নাসরীন জাহান রিতা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ঢালুয়াপাড়া সরকারি প্রাথমিক বিদ্যালয়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ভালুকা/ময়মনসিংহ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0042" y="553453"/>
            <a:ext cx="9926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সংক্রান্ত সমস্যা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শ্রেনিঃচতুর্থ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এবং হিসাবের ধারাবাহিকতা।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651164"/>
            <a:ext cx="965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শিখনফলঃ১৪.২.১ যোগ ,বিয়োগ,গুন,ভাগ সংক্রান্ত সমস্যার সমাধান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512618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মজার জিনিস দেখি৷৷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38014"/>
              </p:ext>
            </p:extLst>
          </p:nvPr>
        </p:nvGraphicFramePr>
        <p:xfrm>
          <a:off x="5114925" y="3208338"/>
          <a:ext cx="1962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1962720" imgH="437760" progId="Package">
                  <p:embed/>
                </p:oleObj>
              </mc:Choice>
              <mc:Fallback>
                <p:oleObj name="Packager Shell Object" showAsIcon="1" r:id="rId3" imgW="19627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4925" y="3208338"/>
                        <a:ext cx="19621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4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249382"/>
            <a:ext cx="913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মনির ২০ টাকা দিয়ে খাতা কিনল এবং ৫ টাকা দিয়ে কলম কিনল৷সে মোট কত টাকা খরচ করল?</a:t>
            </a:r>
          </a:p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বাক্যে লিখ 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900545"/>
            <a:ext cx="954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ঘোষণাঃযোগ সংক্রান্ত সমস্যা সমাধান 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250</Words>
  <Application>Microsoft Office PowerPoint</Application>
  <PresentationFormat>Widescreen</PresentationFormat>
  <Paragraphs>47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50</cp:revision>
  <dcterms:created xsi:type="dcterms:W3CDTF">2020-03-14T06:56:52Z</dcterms:created>
  <dcterms:modified xsi:type="dcterms:W3CDTF">2020-03-15T03:24:50Z</dcterms:modified>
</cp:coreProperties>
</file>