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6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7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8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843" r:id="rId2"/>
    <p:sldMasterId id="2147483950" r:id="rId3"/>
    <p:sldMasterId id="2147484016" r:id="rId4"/>
    <p:sldMasterId id="2147484058" r:id="rId5"/>
    <p:sldMasterId id="2147484100" r:id="rId6"/>
    <p:sldMasterId id="2147484117" r:id="rId7"/>
    <p:sldMasterId id="2147484147" r:id="rId8"/>
    <p:sldMasterId id="2147484177" r:id="rId9"/>
    <p:sldMasterId id="2147484195" r:id="rId10"/>
    <p:sldMasterId id="2147484207" r:id="rId11"/>
  </p:sldMasterIdLst>
  <p:notesMasterIdLst>
    <p:notesMasterId r:id="rId31"/>
  </p:notesMasterIdLst>
  <p:sldIdLst>
    <p:sldId id="264" r:id="rId12"/>
    <p:sldId id="265" r:id="rId13"/>
    <p:sldId id="266" r:id="rId14"/>
    <p:sldId id="270" r:id="rId15"/>
    <p:sldId id="268" r:id="rId16"/>
    <p:sldId id="269" r:id="rId17"/>
    <p:sldId id="271" r:id="rId18"/>
    <p:sldId id="272" r:id="rId19"/>
    <p:sldId id="273" r:id="rId20"/>
    <p:sldId id="274" r:id="rId21"/>
    <p:sldId id="275" r:id="rId22"/>
    <p:sldId id="283" r:id="rId23"/>
    <p:sldId id="277" r:id="rId24"/>
    <p:sldId id="278" r:id="rId25"/>
    <p:sldId id="276" r:id="rId26"/>
    <p:sldId id="282" r:id="rId27"/>
    <p:sldId id="279" r:id="rId28"/>
    <p:sldId id="281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F53C7-AAC9-4BB4-A950-BDA15CAC3B18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80EC3-E0F8-472D-81E0-180C3ACF5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80EC3-E0F8-472D-81E0-180C3ACF5D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3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27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31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6410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4895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05768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692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2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6497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891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702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321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051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063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5191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3161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4973-FA45-46FF-B7AE-02AB4FB4DE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97C0B8-DA05-4888-BD06-3A95472C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FFCDA-799B-44EE-B144-38922B77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2D1D7-C7CB-42D5-B226-0D9A4992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47EE-F138-41CE-B1CA-3DB1D657B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9338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2511-C71A-4B94-B1C3-72DC4CEB7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2B46C-B591-4A7E-A562-A9378EA92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2179D-B23C-499B-BA37-402FA38B1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9A764-7737-42AC-95F2-76F3834BD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A1620-6FF4-425A-AB4F-07A906B57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069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2C2D1-2832-4426-B3E7-25E8C81F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A25DF-53EC-4139-85B6-82C582376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C78C-3683-4BFF-AA96-C318F6C77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0C415-6384-41A8-86B6-3EA89BA7D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768A0-587E-488E-91BD-C0ED0695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091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DD9C0-E027-416D-BD4F-D748C612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3E0E1-F67F-4423-B155-686873BC54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A44F0-DDC3-4557-A797-FA28A71294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FE446-A8A6-49DE-8FF3-7F9CD93B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6FC9E8-6F06-46B2-BBFC-8484FE50D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D1091-DBA4-4169-8D67-E443502C1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9520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F0DA6-BEF1-404F-AB42-4A761469A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DEB8C-C83D-408B-82E8-4B9127490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A2D05-BEC5-47E1-9AFB-E181D4AC1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E2034-A494-4CF7-904E-952B76F75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E61E5B-0F1F-42F2-AF60-CB8FB3934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995-6D02-40EF-88AF-F28E74209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72140D-8581-4DA2-8BB0-565B397FD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36F779-9FA6-47D6-ADC2-E3AE9DF66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8768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FE01E-9849-4161-B727-3F4C5DA3E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16DF5-6D1E-4A29-9AAF-5E01824F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C5FD59-0ACF-4FC3-BEF7-1B175BC2A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672C05-C206-4A65-8822-21E73A139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1688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6A744-5C19-4918-BFE6-06A2C007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0F630-D562-405C-ABFB-17C40DE15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6B078-6758-4162-A4C3-E34C6B64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867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584C-7124-4E19-8364-70A6E7A8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5254B-9124-44AF-87D0-4CEBBF2CD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B8EA40-AE0F-4C47-B0E0-23497C823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DD0FF-A03A-49D2-B82F-C8F330DE6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F1677-3762-4CCB-8889-170BB407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7818-56EB-4DB1-8ED7-4297204BD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7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3796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F5438-AD6D-4FEF-82F6-A12F8E07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E4C6B-AAB7-4BF4-87B7-AEFE902C8D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7CA79-77B1-4FE0-B7E9-0C95A8803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6AEEF-2EA2-4FE3-AD93-85F97FE9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66EEFF-F5F5-4825-AD48-F51C08487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707A7A-D83C-4963-8315-B05BB2F7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22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DD14-E96F-43C5-94B6-FB46895F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227B1-7199-4572-B872-DAF3886C5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D716A-C175-4409-BC8B-7B21DD4B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9EB57-D75D-4CB9-B6E1-79D19648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8B855-8578-4BF6-B37E-98DC5B4D5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58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88476-A009-47A4-8C25-9E8B7C2BD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DDD43-5AB5-4B6D-980F-A7B7571B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63001-6698-4F96-A798-D6FF57F3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EE7E3-D228-4D42-A748-09782AE30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E597D-8933-41D5-AD1F-AE909C7EA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7435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10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699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12126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0435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6616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4636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9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906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443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39834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248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9269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711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74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8144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207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170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59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6769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814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12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311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2737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8746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25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788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04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920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8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2095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28801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097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349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540065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2224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383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26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7375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520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9443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58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7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04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1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39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4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51000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45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109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8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04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934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836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430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03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378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176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570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80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63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84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760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12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3517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46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422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55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43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39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66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6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291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7595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566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6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74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184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62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47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973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110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41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96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72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760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347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110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9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6220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57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89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977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43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17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85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0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91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71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784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285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686523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957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54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703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85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252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134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1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571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497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959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219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85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94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6962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268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9154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9346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155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675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247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319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034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9741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6005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1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25216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7675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449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858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1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1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17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  <p:sldLayoutId id="2147483962" r:id="rId12"/>
    <p:sldLayoutId id="2147483963" r:id="rId13"/>
    <p:sldLayoutId id="2147483964" r:id="rId14"/>
    <p:sldLayoutId id="2147483965" r:id="rId15"/>
    <p:sldLayoutId id="2147483966" r:id="rId16"/>
    <p:sldLayoutId id="214748396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74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4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  <p:sldLayoutId id="2147484070" r:id="rId12"/>
    <p:sldLayoutId id="2147484071" r:id="rId13"/>
    <p:sldLayoutId id="2147484072" r:id="rId14"/>
    <p:sldLayoutId id="2147484073" r:id="rId15"/>
    <p:sldLayoutId id="2147484074" r:id="rId16"/>
    <p:sldLayoutId id="214748407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0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  <p:sldLayoutId id="2147484112" r:id="rId12"/>
    <p:sldLayoutId id="2147484113" r:id="rId13"/>
    <p:sldLayoutId id="2147484114" r:id="rId14"/>
    <p:sldLayoutId id="2147484115" r:id="rId15"/>
    <p:sldLayoutId id="214748411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3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7CACE7-16BF-4655-BCD5-AB5D4977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A2ACA-3502-404F-81AB-114DF48A6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AB5A3-7FF8-4314-84A7-C3C7A8127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08AC3-7F6E-43E8-9D12-41B645EFB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E52C2-5D99-447F-B4A3-6892D3D64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71F6D1-5D38-4338-BD55-AB96F16D16C3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1AC432-8C28-40FB-A1B6-F37D23263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7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  <p:sldLayoutId id="21474841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9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3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06CC33-CCC7-402B-846D-32FC98892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19" y="845820"/>
            <a:ext cx="5992838" cy="4800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4357E4-575B-482E-913C-3F5632AF4D5F}"/>
              </a:ext>
            </a:extLst>
          </p:cNvPr>
          <p:cNvSpPr txBox="1"/>
          <p:nvPr/>
        </p:nvSpPr>
        <p:spPr>
          <a:xfrm>
            <a:off x="4339883" y="2321004"/>
            <a:ext cx="42625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3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24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1F6C32-F622-4419-A95B-A4D5BD7C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7" y="476761"/>
            <a:ext cx="3014003" cy="208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CBC55E-6328-40C1-8DA3-3EEA8A78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530" y="476761"/>
            <a:ext cx="3399692" cy="2087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206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82397F-DDC0-4861-8623-69777D0A1B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052" y="476761"/>
            <a:ext cx="2940440" cy="2087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50198-DF5F-4320-98B2-1E11852FAC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4" y="3530515"/>
            <a:ext cx="3138267" cy="2165064"/>
          </a:xfrm>
          <a:prstGeom prst="roundRect">
            <a:avLst>
              <a:gd name="adj" fmla="val 11111"/>
            </a:avLst>
          </a:prstGeom>
          <a:ln w="190500" cap="rnd">
            <a:solidFill>
              <a:srgbClr val="7030A0"/>
            </a:solidFill>
            <a:prstDash val="soli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446ED9-0ADE-40A3-9CAD-8816E0D25F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98" y="3530515"/>
            <a:ext cx="3014003" cy="226657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F0B8BE-8595-45E8-A4B3-F6A6BAFDD709}"/>
              </a:ext>
            </a:extLst>
          </p:cNvPr>
          <p:cNvSpPr txBox="1"/>
          <p:nvPr/>
        </p:nvSpPr>
        <p:spPr>
          <a:xfrm>
            <a:off x="1230045" y="2496488"/>
            <a:ext cx="1710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5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A3F3B3-DA64-44CF-8A5F-14B69FFF5EBD}"/>
              </a:ext>
            </a:extLst>
          </p:cNvPr>
          <p:cNvSpPr txBox="1"/>
          <p:nvPr/>
        </p:nvSpPr>
        <p:spPr>
          <a:xfrm>
            <a:off x="4733632" y="2564055"/>
            <a:ext cx="1856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শালিক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451F24-A6DF-4433-9532-36BB3E125323}"/>
              </a:ext>
            </a:extLst>
          </p:cNvPr>
          <p:cNvSpPr txBox="1"/>
          <p:nvPr/>
        </p:nvSpPr>
        <p:spPr>
          <a:xfrm>
            <a:off x="8915694" y="2496488"/>
            <a:ext cx="2408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কবুতর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7F676D-A668-477B-9C27-8DE843B6A1AF}"/>
              </a:ext>
            </a:extLst>
          </p:cNvPr>
          <p:cNvSpPr txBox="1"/>
          <p:nvPr/>
        </p:nvSpPr>
        <p:spPr>
          <a:xfrm>
            <a:off x="2722539" y="5747857"/>
            <a:ext cx="2989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C08C17-FA83-4E7C-ADA9-267679A44B38}"/>
              </a:ext>
            </a:extLst>
          </p:cNvPr>
          <p:cNvSpPr txBox="1"/>
          <p:nvPr/>
        </p:nvSpPr>
        <p:spPr>
          <a:xfrm>
            <a:off x="7603075" y="5554043"/>
            <a:ext cx="15619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</a:t>
            </a:r>
            <a:endParaRPr lang="en-US" sz="66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18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295CF-6CBA-4836-930D-CF5DDC2C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26" y="253218"/>
            <a:ext cx="3351787" cy="2539220"/>
          </a:xfrm>
          <a:prstGeom prst="ellipse">
            <a:avLst/>
          </a:prstGeom>
          <a:ln w="1905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C6CA7-7B77-4809-B136-0A3424C8C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09" y="3527280"/>
            <a:ext cx="3346002" cy="260252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C2EB79-A54D-4700-8579-99D5E49D1C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68853" y="3429000"/>
            <a:ext cx="3244948" cy="2799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B7706A-9C49-409A-91C8-5547F0A6FF8A}"/>
              </a:ext>
            </a:extLst>
          </p:cNvPr>
          <p:cNvSpPr txBox="1"/>
          <p:nvPr/>
        </p:nvSpPr>
        <p:spPr>
          <a:xfrm>
            <a:off x="2656956" y="2798468"/>
            <a:ext cx="23886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B75451-A994-48A0-9CF1-8C935B1CDE9D}"/>
              </a:ext>
            </a:extLst>
          </p:cNvPr>
          <p:cNvSpPr txBox="1"/>
          <p:nvPr/>
        </p:nvSpPr>
        <p:spPr>
          <a:xfrm>
            <a:off x="7846811" y="2692665"/>
            <a:ext cx="27854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DB1468-5476-4F01-8370-AC6C676006F1}"/>
              </a:ext>
            </a:extLst>
          </p:cNvPr>
          <p:cNvSpPr txBox="1"/>
          <p:nvPr/>
        </p:nvSpPr>
        <p:spPr>
          <a:xfrm>
            <a:off x="2776565" y="6096950"/>
            <a:ext cx="2391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1B5FA8-4C19-4EC1-9C6D-9035228AF55B}"/>
              </a:ext>
            </a:extLst>
          </p:cNvPr>
          <p:cNvSpPr txBox="1"/>
          <p:nvPr/>
        </p:nvSpPr>
        <p:spPr>
          <a:xfrm>
            <a:off x="7659352" y="6019578"/>
            <a:ext cx="302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B6E7CF-30C5-402A-90E3-5B4CFEAC9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131" y="469911"/>
            <a:ext cx="2908092" cy="1965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269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DF13AA-D039-4623-924D-B48560FB4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188844"/>
            <a:ext cx="4262510" cy="2739871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50196-56A7-4468-A6CD-9DA2B89B9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25" y="188843"/>
            <a:ext cx="4515729" cy="2739871"/>
          </a:xfrm>
          <a:prstGeom prst="rect">
            <a:avLst/>
          </a:prstGeom>
          <a:ln>
            <a:solidFill>
              <a:srgbClr val="7030A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F080A1-585D-4A48-9DA4-1418044DE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823" y="3794197"/>
            <a:ext cx="4644167" cy="2546638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2EDDF6-D117-4780-B644-7B0EFD9E9C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0" y="3731461"/>
            <a:ext cx="4262510" cy="2424896"/>
          </a:xfrm>
          <a:prstGeom prst="roundRect">
            <a:avLst>
              <a:gd name="adj" fmla="val 16667"/>
            </a:avLst>
          </a:prstGeom>
          <a:ln>
            <a:solidFill>
              <a:srgbClr val="00B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182265E-682D-4B2F-8460-CC96F9E595BA}"/>
              </a:ext>
            </a:extLst>
          </p:cNvPr>
          <p:cNvSpPr txBox="1"/>
          <p:nvPr/>
        </p:nvSpPr>
        <p:spPr>
          <a:xfrm>
            <a:off x="2061833" y="3007171"/>
            <a:ext cx="22789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 গাছ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C735D1-22E0-4E17-9EC6-DB5B4C26A212}"/>
              </a:ext>
            </a:extLst>
          </p:cNvPr>
          <p:cNvSpPr txBox="1"/>
          <p:nvPr/>
        </p:nvSpPr>
        <p:spPr>
          <a:xfrm>
            <a:off x="7470859" y="2928715"/>
            <a:ext cx="25321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 গাছ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660B3D-0EFC-4F66-B90D-0B782F618A7C}"/>
              </a:ext>
            </a:extLst>
          </p:cNvPr>
          <p:cNvSpPr txBox="1"/>
          <p:nvPr/>
        </p:nvSpPr>
        <p:spPr>
          <a:xfrm>
            <a:off x="1850818" y="6156357"/>
            <a:ext cx="2489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লিচু গাছ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0E43AE-4799-4247-949D-2A28FAB9F534}"/>
              </a:ext>
            </a:extLst>
          </p:cNvPr>
          <p:cNvSpPr txBox="1"/>
          <p:nvPr/>
        </p:nvSpPr>
        <p:spPr>
          <a:xfrm>
            <a:off x="7471773" y="6253658"/>
            <a:ext cx="36153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74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BEEB0-3534-4C8C-B2C0-8ED2B61AB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718" y="436099"/>
            <a:ext cx="4953000" cy="399522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250934-4981-4E7B-9B52-9DD658C33B69}"/>
              </a:ext>
            </a:extLst>
          </p:cNvPr>
          <p:cNvSpPr txBox="1"/>
          <p:nvPr/>
        </p:nvSpPr>
        <p:spPr>
          <a:xfrm>
            <a:off x="3699803" y="4867422"/>
            <a:ext cx="4797083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 আমাদের জাতীয় পাখি।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70ABEC-2A4C-4309-8302-D4C5903D6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89" y="499403"/>
            <a:ext cx="8124237" cy="4220307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826E43-52DF-47E5-884A-68B3F29F093B}"/>
              </a:ext>
            </a:extLst>
          </p:cNvPr>
          <p:cNvSpPr txBox="1"/>
          <p:nvPr/>
        </p:nvSpPr>
        <p:spPr>
          <a:xfrm>
            <a:off x="2715065" y="5556738"/>
            <a:ext cx="5556738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 আমাদের জাতীয় ফুল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27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238686-2D36-4552-B8E8-C83223D3C586}"/>
              </a:ext>
            </a:extLst>
          </p:cNvPr>
          <p:cNvSpPr txBox="1"/>
          <p:nvPr/>
        </p:nvSpPr>
        <p:spPr>
          <a:xfrm>
            <a:off x="2749588" y="5502312"/>
            <a:ext cx="5566194" cy="76944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 আমাদের জাতীয় গাছ।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6F3F1F-EA73-476B-94F6-E71FC5CFA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321" y="351692"/>
            <a:ext cx="7072728" cy="4867422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29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5601E0-257C-4AAB-A0DC-A48263FBF36D}"/>
              </a:ext>
            </a:extLst>
          </p:cNvPr>
          <p:cNvSpPr txBox="1"/>
          <p:nvPr/>
        </p:nvSpPr>
        <p:spPr>
          <a:xfrm>
            <a:off x="4411259" y="858825"/>
            <a:ext cx="63558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944D25-00F0-457F-8914-747F1EFC86C2}"/>
              </a:ext>
            </a:extLst>
          </p:cNvPr>
          <p:cNvSpPr txBox="1"/>
          <p:nvPr/>
        </p:nvSpPr>
        <p:spPr>
          <a:xfrm>
            <a:off x="1019331" y="4721902"/>
            <a:ext cx="93538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 টি করে পরিচিত ফুল, পাখি, ও গাছের নাম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85193-FE21-47AB-8492-FD1DCCE1649B}"/>
              </a:ext>
            </a:extLst>
          </p:cNvPr>
          <p:cNvSpPr txBox="1"/>
          <p:nvPr/>
        </p:nvSpPr>
        <p:spPr>
          <a:xfrm>
            <a:off x="3587261" y="1963263"/>
            <a:ext cx="53597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শাপলা দল</a:t>
            </a:r>
          </a:p>
          <a:p>
            <a:r>
              <a:rPr lang="bn-IN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জবা দল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গোলাপ দল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৪।গাঁদা দল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2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929044F-56F8-4A9B-8ED0-FE766CBA9DD0}"/>
              </a:ext>
            </a:extLst>
          </p:cNvPr>
          <p:cNvSpPr txBox="1"/>
          <p:nvPr/>
        </p:nvSpPr>
        <p:spPr>
          <a:xfrm>
            <a:off x="4731894" y="464696"/>
            <a:ext cx="3257863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8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538A78-F6E7-477D-BF0B-7FBF5DAABDAC}"/>
              </a:ext>
            </a:extLst>
          </p:cNvPr>
          <p:cNvSpPr txBox="1"/>
          <p:nvPr/>
        </p:nvSpPr>
        <p:spPr>
          <a:xfrm>
            <a:off x="2058648" y="2090172"/>
            <a:ext cx="860435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জাতীয় ফুলের নাম কী লেখ।</a:t>
            </a:r>
          </a:p>
          <a:p>
            <a:pPr algn="l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২।আমাদের জাতীয় পাখির নাম কী লেখ।</a:t>
            </a:r>
          </a:p>
          <a:p>
            <a:pPr algn="l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৩।আমাদের জাতীয় গাছের নাম কী লেখ।</a:t>
            </a: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808B9A-D583-46E0-8E06-D6C7AB52AC02}"/>
              </a:ext>
            </a:extLst>
          </p:cNvPr>
          <p:cNvSpPr txBox="1"/>
          <p:nvPr/>
        </p:nvSpPr>
        <p:spPr>
          <a:xfrm>
            <a:off x="2550826" y="2044005"/>
            <a:ext cx="70903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</a:p>
          <a:p>
            <a:pPr algn="l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১।আমাদের জাতীয় ফুলের নাম শাপলা।</a:t>
            </a:r>
          </a:p>
          <a:p>
            <a:pPr algn="l"/>
            <a:r>
              <a:rPr lang="bn-IN" sz="4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২।আমাদের জাতীয় পাখির নাম দোয়েল।</a:t>
            </a:r>
          </a:p>
          <a:p>
            <a:pPr algn="l"/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৩।আমাদের জাতীয় গাছের নাম আম গাছ।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46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A3787E-60D6-4EEC-B5DB-8F528F1D9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810" y="307298"/>
            <a:ext cx="9114020" cy="6243403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6B1FA4-942F-4172-8120-C5C0F623FA02}"/>
              </a:ext>
            </a:extLst>
          </p:cNvPr>
          <p:cNvSpPr txBox="1"/>
          <p:nvPr/>
        </p:nvSpPr>
        <p:spPr>
          <a:xfrm>
            <a:off x="4452080" y="1843789"/>
            <a:ext cx="421223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7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E1D705-695E-40D0-B9AB-6AB89DC0BB89}"/>
              </a:ext>
            </a:extLst>
          </p:cNvPr>
          <p:cNvSpPr txBox="1"/>
          <p:nvPr/>
        </p:nvSpPr>
        <p:spPr>
          <a:xfrm>
            <a:off x="2743200" y="815926"/>
            <a:ext cx="5880295" cy="1446550"/>
          </a:xfrm>
          <a:prstGeom prst="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9F566-AA24-4310-9741-3BAC4C3EB606}"/>
              </a:ext>
            </a:extLst>
          </p:cNvPr>
          <p:cNvSpPr txBox="1"/>
          <p:nvPr/>
        </p:nvSpPr>
        <p:spPr>
          <a:xfrm>
            <a:off x="2180492" y="3429000"/>
            <a:ext cx="8707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0C97AD-38BF-4454-8C1C-5500DDF28737}"/>
              </a:ext>
            </a:extLst>
          </p:cNvPr>
          <p:cNvSpPr txBox="1"/>
          <p:nvPr/>
        </p:nvSpPr>
        <p:spPr>
          <a:xfrm>
            <a:off x="2743200" y="2505670"/>
            <a:ext cx="88345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জেসমিন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২নং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ধখালী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মধুখালী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3A036E-6F87-4166-9F76-16D603B1B8B5}"/>
              </a:ext>
            </a:extLst>
          </p:cNvPr>
          <p:cNvSpPr txBox="1"/>
          <p:nvPr/>
        </p:nvSpPr>
        <p:spPr>
          <a:xfrm>
            <a:off x="3348111" y="717452"/>
            <a:ext cx="4487593" cy="1323439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8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8262E-4AEE-4557-8F03-E94854D882E6}"/>
              </a:ext>
            </a:extLst>
          </p:cNvPr>
          <p:cNvSpPr txBox="1"/>
          <p:nvPr/>
        </p:nvSpPr>
        <p:spPr>
          <a:xfrm>
            <a:off x="1406769" y="2447778"/>
            <a:ext cx="8890781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শ্রেণিঃপ্রথম</a:t>
            </a:r>
          </a:p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আমাদের দেশ</a:t>
            </a:r>
          </a:p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পাঠ্যাংশঃআমাদের দেশের.....................জাতীয় গাছ।</a:t>
            </a:r>
          </a:p>
          <a:p>
            <a:pPr algn="ctr"/>
            <a:r>
              <a:rPr lang="bn-IN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মিঃ</a:t>
            </a: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D3FEF94-9F61-4C74-A843-4A85426400AD}"/>
              </a:ext>
            </a:extLst>
          </p:cNvPr>
          <p:cNvSpPr/>
          <p:nvPr/>
        </p:nvSpPr>
        <p:spPr>
          <a:xfrm>
            <a:off x="1106658" y="2236764"/>
            <a:ext cx="9190892" cy="4135902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FD2172-BA8F-4B1B-8CED-58BCCBF7D699}"/>
              </a:ext>
            </a:extLst>
          </p:cNvPr>
          <p:cNvSpPr txBox="1"/>
          <p:nvPr/>
        </p:nvSpPr>
        <p:spPr>
          <a:xfrm>
            <a:off x="4027358" y="459274"/>
            <a:ext cx="367758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9C78C-6666-44AA-9B9B-FDA38CE44D09}"/>
              </a:ext>
            </a:extLst>
          </p:cNvPr>
          <p:cNvSpPr txBox="1"/>
          <p:nvPr/>
        </p:nvSpPr>
        <p:spPr>
          <a:xfrm>
            <a:off x="2250831" y="1905824"/>
            <a:ext cx="91580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৩.3.1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3.3.4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াঃ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২.6.1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2.6.4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২.6.1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২.6.4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endParaRPr lang="en-US" sz="2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2.4.1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2.4.5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2.4.6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2564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DBF576-79A2-4565-B57F-C49A51B7BDEB}"/>
              </a:ext>
            </a:extLst>
          </p:cNvPr>
          <p:cNvSpPr txBox="1"/>
          <p:nvPr/>
        </p:nvSpPr>
        <p:spPr>
          <a:xfrm>
            <a:off x="2335238" y="1181686"/>
            <a:ext cx="7047914" cy="1758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8AB84-E5AD-466F-AED2-B5F00FA04CBA}"/>
              </a:ext>
            </a:extLst>
          </p:cNvPr>
          <p:cNvSpPr txBox="1"/>
          <p:nvPr/>
        </p:nvSpPr>
        <p:spPr>
          <a:xfrm>
            <a:off x="3404381" y="350689"/>
            <a:ext cx="5584874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686905-7D6B-4676-AC38-4C53D465F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89" y="1322363"/>
            <a:ext cx="4883622" cy="43539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08A354-4865-49FF-AC9A-09BC9E03C16F}"/>
              </a:ext>
            </a:extLst>
          </p:cNvPr>
          <p:cNvSpPr txBox="1"/>
          <p:nvPr/>
        </p:nvSpPr>
        <p:spPr>
          <a:xfrm>
            <a:off x="4893212" y="5816992"/>
            <a:ext cx="2405575" cy="1107996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36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07ACB6-1321-4A57-A088-7FB4CAEFD835}"/>
              </a:ext>
            </a:extLst>
          </p:cNvPr>
          <p:cNvSpPr txBox="1"/>
          <p:nvPr/>
        </p:nvSpPr>
        <p:spPr>
          <a:xfrm>
            <a:off x="2363372" y="2373060"/>
            <a:ext cx="5850777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</a:t>
            </a:r>
            <a:endParaRPr lang="en-US" sz="8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2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F86D08-6753-439B-9B5E-7A17B73DAB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31" y="3419473"/>
            <a:ext cx="266737" cy="190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83BA873-6A41-44D8-99E8-745CE521B174}"/>
              </a:ext>
            </a:extLst>
          </p:cNvPr>
          <p:cNvSpPr txBox="1"/>
          <p:nvPr/>
        </p:nvSpPr>
        <p:spPr>
          <a:xfrm>
            <a:off x="759655" y="4726746"/>
            <a:ext cx="17021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32CD02-2BB9-45C1-A028-05D8EACB4E3D}"/>
              </a:ext>
            </a:extLst>
          </p:cNvPr>
          <p:cNvSpPr txBox="1"/>
          <p:nvPr/>
        </p:nvSpPr>
        <p:spPr>
          <a:xfrm>
            <a:off x="4473527" y="4634412"/>
            <a:ext cx="25040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 গাছ</a:t>
            </a:r>
            <a:endParaRPr lang="en-US" sz="60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88C55A-15CE-4E41-8CCA-F274C869C4B4}"/>
              </a:ext>
            </a:extLst>
          </p:cNvPr>
          <p:cNvSpPr txBox="1"/>
          <p:nvPr/>
        </p:nvSpPr>
        <p:spPr>
          <a:xfrm>
            <a:off x="8637563" y="4634412"/>
            <a:ext cx="1716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IN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E36FE-5834-40D3-8266-E9805FD83F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24" y="810844"/>
            <a:ext cx="3480340" cy="3353191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021CB7-D290-4802-9E30-75DB3FC802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4" y="703385"/>
            <a:ext cx="3176678" cy="346065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7130E1-9A17-4C16-BC4D-4EB04F52D3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454" y="595925"/>
            <a:ext cx="3176678" cy="3568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42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7EA9AC-7B9C-4770-BBB9-1C79EEBA3E01}"/>
              </a:ext>
            </a:extLst>
          </p:cNvPr>
          <p:cNvSpPr txBox="1"/>
          <p:nvPr/>
        </p:nvSpPr>
        <p:spPr>
          <a:xfrm>
            <a:off x="3671669" y="436098"/>
            <a:ext cx="384048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E1A12C-6398-448B-B462-CC80F8008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68" y="3343263"/>
            <a:ext cx="95263" cy="171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F33ABA-5648-45F9-A2FA-AD312A2B3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387" y="1938483"/>
            <a:ext cx="9551962" cy="47999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9041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5EDC23-4D40-4DF1-8A20-B9DEC744E589}"/>
              </a:ext>
            </a:extLst>
          </p:cNvPr>
          <p:cNvSpPr txBox="1"/>
          <p:nvPr/>
        </p:nvSpPr>
        <p:spPr>
          <a:xfrm>
            <a:off x="3854548" y="237962"/>
            <a:ext cx="378421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F3F33-301D-4D0C-8FAF-84556D97F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131" y="3290868"/>
            <a:ext cx="85737" cy="2762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725B14-FF8E-4132-BAC7-90DFF598A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88" y="1744394"/>
            <a:ext cx="10213143" cy="4965895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348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 smtClean="0">
            <a:solidFill>
              <a:schemeClr val="accent3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10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11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3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4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5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6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</TotalTime>
  <Words>294</Words>
  <Application>Microsoft Office PowerPoint</Application>
  <PresentationFormat>Widescreen</PresentationFormat>
  <Paragraphs>67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19</vt:i4>
      </vt:variant>
    </vt:vector>
  </HeadingPairs>
  <TitlesOfParts>
    <vt:vector size="40" baseType="lpstr">
      <vt:lpstr>Arial</vt:lpstr>
      <vt:lpstr>Calibri</vt:lpstr>
      <vt:lpstr>Calibri Light</vt:lpstr>
      <vt:lpstr>Century Schoolbook</vt:lpstr>
      <vt:lpstr>Corbel</vt:lpstr>
      <vt:lpstr>Garamond</vt:lpstr>
      <vt:lpstr>NikoshBAN</vt:lpstr>
      <vt:lpstr>Trebuchet MS</vt:lpstr>
      <vt:lpstr>Tw Cen MT</vt:lpstr>
      <vt:lpstr>Wingdings 3</vt:lpstr>
      <vt:lpstr>Basis</vt:lpstr>
      <vt:lpstr>1_Facet</vt:lpstr>
      <vt:lpstr>1_Droplet</vt:lpstr>
      <vt:lpstr>Celestial</vt:lpstr>
      <vt:lpstr>Droplet</vt:lpstr>
      <vt:lpstr>Facet</vt:lpstr>
      <vt:lpstr>1_Organic</vt:lpstr>
      <vt:lpstr>Office Theme</vt:lpstr>
      <vt:lpstr>Organic</vt:lpstr>
      <vt:lpstr>Feathered</vt:lpstr>
      <vt:lpstr>1_Feathered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144</cp:revision>
  <dcterms:created xsi:type="dcterms:W3CDTF">2020-03-11T08:21:05Z</dcterms:created>
  <dcterms:modified xsi:type="dcterms:W3CDTF">2020-03-16T04:00:47Z</dcterms:modified>
</cp:coreProperties>
</file>