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69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9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41" autoAdjust="0"/>
  </p:normalViewPr>
  <p:slideViewPr>
    <p:cSldViewPr snapToGrid="0">
      <p:cViewPr varScale="1">
        <p:scale>
          <a:sx n="66" d="100"/>
          <a:sy n="66" d="100"/>
        </p:scale>
        <p:origin x="102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895D76-B36E-449B-8A02-86F147DA979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391428-9BAA-4E3A-9834-90CC936FD7E7}">
      <dgm:prSet phldrT="[Text]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bn-IN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নতুন শব্দ</a:t>
          </a:r>
          <a:endParaRPr lang="en-US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D84E92-7E23-48AC-BC00-54F35B064A4F}" type="parTrans" cxnId="{5213D28E-6949-44DB-B199-206CBD892FEC}">
      <dgm:prSet/>
      <dgm:spPr/>
      <dgm:t>
        <a:bodyPr/>
        <a:lstStyle/>
        <a:p>
          <a:endParaRPr lang="en-US"/>
        </a:p>
      </dgm:t>
    </dgm:pt>
    <dgm:pt modelId="{7C4E5579-0FC9-4333-9A51-E96C21D68922}" type="sibTrans" cxnId="{5213D28E-6949-44DB-B199-206CBD892FEC}">
      <dgm:prSet/>
      <dgm:spPr/>
      <dgm:t>
        <a:bodyPr/>
        <a:lstStyle/>
        <a:p>
          <a:endParaRPr lang="en-US"/>
        </a:p>
      </dgm:t>
    </dgm:pt>
    <dgm:pt modelId="{9B5824B1-282C-4FFB-89BF-A7FA61E6E61B}">
      <dgm:prSet phldrT="[Text]"/>
      <dgm:spPr>
        <a:noFill/>
        <a:ln w="57150">
          <a:solidFill>
            <a:srgbClr val="002060"/>
          </a:solidFill>
        </a:ln>
      </dgm:spPr>
      <dgm:t>
        <a:bodyPr/>
        <a:lstStyle/>
        <a:p>
          <a:r>
            <a:rPr lang="bn-IN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ঝরে</a:t>
          </a:r>
          <a:endParaRPr lang="en-US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54191EE-6504-4783-B0B4-222CE6799E9C}" type="parTrans" cxnId="{994EBC1B-0AC6-4A7E-979B-6949493857B8}">
      <dgm:prSet/>
      <dgm:spPr/>
      <dgm:t>
        <a:bodyPr/>
        <a:lstStyle/>
        <a:p>
          <a:endParaRPr lang="en-US"/>
        </a:p>
      </dgm:t>
    </dgm:pt>
    <dgm:pt modelId="{A4A47618-6E66-4E7C-8560-7F1E0C268A8C}" type="sibTrans" cxnId="{994EBC1B-0AC6-4A7E-979B-6949493857B8}">
      <dgm:prSet/>
      <dgm:spPr>
        <a:noFill/>
        <a:ln>
          <a:solidFill>
            <a:srgbClr val="002060"/>
          </a:solidFill>
        </a:ln>
      </dgm:spPr>
      <dgm:t>
        <a:bodyPr/>
        <a:lstStyle/>
        <a:p>
          <a:endParaRPr lang="en-US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58F867-45A0-4337-9B5F-BD1A006E1F14}">
      <dgm:prSet phldrT="[Text]"/>
      <dgm:spPr>
        <a:noFill/>
        <a:ln w="57150">
          <a:solidFill>
            <a:srgbClr val="002060"/>
          </a:solidFill>
        </a:ln>
      </dgm:spPr>
      <dgm:t>
        <a:bodyPr/>
        <a:lstStyle/>
        <a:p>
          <a:r>
            <a:rPr lang="bn-IN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গজিয়েছে</a:t>
          </a:r>
          <a:endParaRPr lang="en-US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85E4985-EA72-4699-ABDA-7D8B330FF984}" type="parTrans" cxnId="{C89505CA-866A-46F7-8127-CFEE1B2BC7C8}">
      <dgm:prSet/>
      <dgm:spPr/>
      <dgm:t>
        <a:bodyPr/>
        <a:lstStyle/>
        <a:p>
          <a:endParaRPr lang="en-US"/>
        </a:p>
      </dgm:t>
    </dgm:pt>
    <dgm:pt modelId="{CABF711F-42CC-4E61-8472-08FB965AC8A3}" type="sibTrans" cxnId="{C89505CA-866A-46F7-8127-CFEE1B2BC7C8}">
      <dgm:prSet/>
      <dgm:spPr>
        <a:solidFill>
          <a:srgbClr val="00B050"/>
        </a:solidFill>
        <a:ln>
          <a:solidFill>
            <a:srgbClr val="002060"/>
          </a:solidFill>
        </a:ln>
      </dgm:spPr>
      <dgm:t>
        <a:bodyPr/>
        <a:lstStyle/>
        <a:p>
          <a:endParaRPr lang="en-US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1D83F9-012B-4429-AFE0-3B54588DB60A}">
      <dgm:prSet phldrT="[Text]"/>
      <dgm:spPr>
        <a:noFill/>
        <a:ln w="57150">
          <a:solidFill>
            <a:srgbClr val="002060"/>
          </a:solidFill>
        </a:ln>
      </dgm:spPr>
      <dgm:t>
        <a:bodyPr/>
        <a:lstStyle/>
        <a:p>
          <a:r>
            <a:rPr lang="bn-IN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১৯৫২ সাল</a:t>
          </a:r>
          <a:endParaRPr lang="en-US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EDA9B6-97CB-458F-9EC8-331A8219EF41}" type="parTrans" cxnId="{F5884016-2ABF-469B-AAB5-C6A8D65E7D48}">
      <dgm:prSet/>
      <dgm:spPr/>
      <dgm:t>
        <a:bodyPr/>
        <a:lstStyle/>
        <a:p>
          <a:endParaRPr lang="en-US"/>
        </a:p>
      </dgm:t>
    </dgm:pt>
    <dgm:pt modelId="{4832EB92-8BD8-432E-8BC9-329A6E202A1F}" type="sibTrans" cxnId="{F5884016-2ABF-469B-AAB5-C6A8D65E7D48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C4BC217-E3DD-4DE9-B5E5-AD8C076ECA32}">
      <dgm:prSet phldrT="[Text]"/>
      <dgm:spPr>
        <a:noFill/>
        <a:ln w="57150">
          <a:solidFill>
            <a:srgbClr val="002060"/>
          </a:solidFill>
        </a:ln>
      </dgm:spPr>
      <dgm:t>
        <a:bodyPr/>
        <a:lstStyle/>
        <a:p>
          <a:r>
            <a:rPr lang="bn-IN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২১ শে ফেব্রুয়ারি</a:t>
          </a:r>
          <a:endParaRPr lang="en-US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0AF238-B9BD-4428-BDB2-67EB8DA3B67A}" type="parTrans" cxnId="{95C00939-738C-4408-A11A-3D776F875FA7}">
      <dgm:prSet/>
      <dgm:spPr/>
      <dgm:t>
        <a:bodyPr/>
        <a:lstStyle/>
        <a:p>
          <a:endParaRPr lang="en-US"/>
        </a:p>
      </dgm:t>
    </dgm:pt>
    <dgm:pt modelId="{E4812D49-ABBD-4BFB-A412-597E4FD76845}" type="sibTrans" cxnId="{95C00939-738C-4408-A11A-3D776F875FA7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8A3A96-4091-42F3-8F8C-E86A0BC9CF72}" type="pres">
      <dgm:prSet presAssocID="{73895D76-B36E-449B-8A02-86F147DA979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F6CF46B-C38C-4641-A4E3-F3C8323B7C00}" type="pres">
      <dgm:prSet presAssocID="{CC391428-9BAA-4E3A-9834-90CC936FD7E7}" presName="centerShape" presStyleLbl="node0" presStyleIdx="0" presStyleCnt="1" custScaleX="106153" custScaleY="126916" custLinFactNeighborX="5950" custLinFactNeighborY="3795"/>
      <dgm:spPr/>
    </dgm:pt>
    <dgm:pt modelId="{F2141183-AF34-46D9-B4A7-2B7E5FBEFB1E}" type="pres">
      <dgm:prSet presAssocID="{9B5824B1-282C-4FFB-89BF-A7FA61E6E61B}" presName="node" presStyleLbl="node1" presStyleIdx="0" presStyleCnt="4" custScaleX="195985" custScaleY="119745" custRadScaleRad="80061" custRadScaleInc="7500">
        <dgm:presLayoutVars>
          <dgm:bulletEnabled val="1"/>
        </dgm:presLayoutVars>
      </dgm:prSet>
      <dgm:spPr/>
    </dgm:pt>
    <dgm:pt modelId="{458076F1-0333-4589-B2FF-C443114F4938}" type="pres">
      <dgm:prSet presAssocID="{9B5824B1-282C-4FFB-89BF-A7FA61E6E61B}" presName="dummy" presStyleCnt="0"/>
      <dgm:spPr/>
    </dgm:pt>
    <dgm:pt modelId="{D2FB484E-CA32-4AAF-8E85-C970FE34BEAC}" type="pres">
      <dgm:prSet presAssocID="{A4A47618-6E66-4E7C-8560-7F1E0C268A8C}" presName="sibTrans" presStyleLbl="sibTrans2D1" presStyleIdx="0" presStyleCnt="4"/>
      <dgm:spPr/>
    </dgm:pt>
    <dgm:pt modelId="{54E2AD09-30BA-4B0A-BE13-816CFF4087CF}" type="pres">
      <dgm:prSet presAssocID="{D458F867-45A0-4337-9B5F-BD1A006E1F14}" presName="node" presStyleLbl="node1" presStyleIdx="1" presStyleCnt="4" custScaleX="124023" custScaleY="218812" custRadScaleRad="95517" custRadScaleInc="628">
        <dgm:presLayoutVars>
          <dgm:bulletEnabled val="1"/>
        </dgm:presLayoutVars>
      </dgm:prSet>
      <dgm:spPr/>
    </dgm:pt>
    <dgm:pt modelId="{550CA90B-9BA4-4F93-8B1C-49CB6A23E2F9}" type="pres">
      <dgm:prSet presAssocID="{D458F867-45A0-4337-9B5F-BD1A006E1F14}" presName="dummy" presStyleCnt="0"/>
      <dgm:spPr/>
    </dgm:pt>
    <dgm:pt modelId="{10AB806A-D1D4-4E60-85AB-56A9FEEDC96B}" type="pres">
      <dgm:prSet presAssocID="{CABF711F-42CC-4E61-8472-08FB965AC8A3}" presName="sibTrans" presStyleLbl="sibTrans2D1" presStyleIdx="1" presStyleCnt="4"/>
      <dgm:spPr/>
    </dgm:pt>
    <dgm:pt modelId="{C63C928F-BF8D-452C-A9A7-1E3F29ACD444}" type="pres">
      <dgm:prSet presAssocID="{541D83F9-012B-4429-AFE0-3B54588DB60A}" presName="node" presStyleLbl="node1" presStyleIdx="2" presStyleCnt="4" custScaleX="186810" custScaleY="139541" custRadScaleRad="94978" custRadScaleInc="685">
        <dgm:presLayoutVars>
          <dgm:bulletEnabled val="1"/>
        </dgm:presLayoutVars>
      </dgm:prSet>
      <dgm:spPr/>
    </dgm:pt>
    <dgm:pt modelId="{9FBA9143-ACA8-4789-88DF-196BE7713CBF}" type="pres">
      <dgm:prSet presAssocID="{541D83F9-012B-4429-AFE0-3B54588DB60A}" presName="dummy" presStyleCnt="0"/>
      <dgm:spPr/>
    </dgm:pt>
    <dgm:pt modelId="{2D57295C-87E5-4274-BD82-38569EAD73C1}" type="pres">
      <dgm:prSet presAssocID="{4832EB92-8BD8-432E-8BC9-329A6E202A1F}" presName="sibTrans" presStyleLbl="sibTrans2D1" presStyleIdx="2" presStyleCnt="4"/>
      <dgm:spPr/>
    </dgm:pt>
    <dgm:pt modelId="{EB22F50F-39B9-44CD-A0B6-426EC8F33771}" type="pres">
      <dgm:prSet presAssocID="{FC4BC217-E3DD-4DE9-B5E5-AD8C076ECA32}" presName="node" presStyleLbl="node1" presStyleIdx="3" presStyleCnt="4" custScaleX="135836" custScaleY="182329" custRadScaleRad="73405" custRadScaleInc="-11218">
        <dgm:presLayoutVars>
          <dgm:bulletEnabled val="1"/>
        </dgm:presLayoutVars>
      </dgm:prSet>
      <dgm:spPr/>
    </dgm:pt>
    <dgm:pt modelId="{AB8AB28B-F727-433E-85F3-75DAC7861CF5}" type="pres">
      <dgm:prSet presAssocID="{FC4BC217-E3DD-4DE9-B5E5-AD8C076ECA32}" presName="dummy" presStyleCnt="0"/>
      <dgm:spPr/>
    </dgm:pt>
    <dgm:pt modelId="{0F86A2C1-E909-4936-9FC9-B47E48F18D6B}" type="pres">
      <dgm:prSet presAssocID="{E4812D49-ABBD-4BFB-A412-597E4FD76845}" presName="sibTrans" presStyleLbl="sibTrans2D1" presStyleIdx="3" presStyleCnt="4"/>
      <dgm:spPr/>
    </dgm:pt>
  </dgm:ptLst>
  <dgm:cxnLst>
    <dgm:cxn modelId="{5213D28E-6949-44DB-B199-206CBD892FEC}" srcId="{73895D76-B36E-449B-8A02-86F147DA979F}" destId="{CC391428-9BAA-4E3A-9834-90CC936FD7E7}" srcOrd="0" destOrd="0" parTransId="{EAD84E92-7E23-48AC-BC00-54F35B064A4F}" sibTransId="{7C4E5579-0FC9-4333-9A51-E96C21D68922}"/>
    <dgm:cxn modelId="{95C00939-738C-4408-A11A-3D776F875FA7}" srcId="{CC391428-9BAA-4E3A-9834-90CC936FD7E7}" destId="{FC4BC217-E3DD-4DE9-B5E5-AD8C076ECA32}" srcOrd="3" destOrd="0" parTransId="{100AF238-B9BD-4428-BDB2-67EB8DA3B67A}" sibTransId="{E4812D49-ABBD-4BFB-A412-597E4FD76845}"/>
    <dgm:cxn modelId="{12EF79FA-B2B4-4BD3-AEC7-17A1FE91051D}" type="presOf" srcId="{73895D76-B36E-449B-8A02-86F147DA979F}" destId="{4E8A3A96-4091-42F3-8F8C-E86A0BC9CF72}" srcOrd="0" destOrd="0" presId="urn:microsoft.com/office/officeart/2005/8/layout/radial6"/>
    <dgm:cxn modelId="{C89505CA-866A-46F7-8127-CFEE1B2BC7C8}" srcId="{CC391428-9BAA-4E3A-9834-90CC936FD7E7}" destId="{D458F867-45A0-4337-9B5F-BD1A006E1F14}" srcOrd="1" destOrd="0" parTransId="{585E4985-EA72-4699-ABDA-7D8B330FF984}" sibTransId="{CABF711F-42CC-4E61-8472-08FB965AC8A3}"/>
    <dgm:cxn modelId="{4756FD66-5E11-4962-8A9F-DE64006DE046}" type="presOf" srcId="{CABF711F-42CC-4E61-8472-08FB965AC8A3}" destId="{10AB806A-D1D4-4E60-85AB-56A9FEEDC96B}" srcOrd="0" destOrd="0" presId="urn:microsoft.com/office/officeart/2005/8/layout/radial6"/>
    <dgm:cxn modelId="{CEE8D93B-DE43-4F3B-B41C-673485C069A0}" type="presOf" srcId="{E4812D49-ABBD-4BFB-A412-597E4FD76845}" destId="{0F86A2C1-E909-4936-9FC9-B47E48F18D6B}" srcOrd="0" destOrd="0" presId="urn:microsoft.com/office/officeart/2005/8/layout/radial6"/>
    <dgm:cxn modelId="{656EC45F-2BA7-4D6F-8B4C-20FBD6C29683}" type="presOf" srcId="{FC4BC217-E3DD-4DE9-B5E5-AD8C076ECA32}" destId="{EB22F50F-39B9-44CD-A0B6-426EC8F33771}" srcOrd="0" destOrd="0" presId="urn:microsoft.com/office/officeart/2005/8/layout/radial6"/>
    <dgm:cxn modelId="{F5884016-2ABF-469B-AAB5-C6A8D65E7D48}" srcId="{CC391428-9BAA-4E3A-9834-90CC936FD7E7}" destId="{541D83F9-012B-4429-AFE0-3B54588DB60A}" srcOrd="2" destOrd="0" parTransId="{40EDA9B6-97CB-458F-9EC8-331A8219EF41}" sibTransId="{4832EB92-8BD8-432E-8BC9-329A6E202A1F}"/>
    <dgm:cxn modelId="{994EBC1B-0AC6-4A7E-979B-6949493857B8}" srcId="{CC391428-9BAA-4E3A-9834-90CC936FD7E7}" destId="{9B5824B1-282C-4FFB-89BF-A7FA61E6E61B}" srcOrd="0" destOrd="0" parTransId="{E54191EE-6504-4783-B0B4-222CE6799E9C}" sibTransId="{A4A47618-6E66-4E7C-8560-7F1E0C268A8C}"/>
    <dgm:cxn modelId="{719FBBC6-B474-4622-B974-B3063E142CF0}" type="presOf" srcId="{541D83F9-012B-4429-AFE0-3B54588DB60A}" destId="{C63C928F-BF8D-452C-A9A7-1E3F29ACD444}" srcOrd="0" destOrd="0" presId="urn:microsoft.com/office/officeart/2005/8/layout/radial6"/>
    <dgm:cxn modelId="{720D09DE-6158-4931-BDAD-53FA8036740F}" type="presOf" srcId="{A4A47618-6E66-4E7C-8560-7F1E0C268A8C}" destId="{D2FB484E-CA32-4AAF-8E85-C970FE34BEAC}" srcOrd="0" destOrd="0" presId="urn:microsoft.com/office/officeart/2005/8/layout/radial6"/>
    <dgm:cxn modelId="{1F651CC0-D6B0-4F75-B018-A017121D854E}" type="presOf" srcId="{CC391428-9BAA-4E3A-9834-90CC936FD7E7}" destId="{4F6CF46B-C38C-4641-A4E3-F3C8323B7C00}" srcOrd="0" destOrd="0" presId="urn:microsoft.com/office/officeart/2005/8/layout/radial6"/>
    <dgm:cxn modelId="{24E7A64D-EAC5-4766-AB64-0F1D716CCF47}" type="presOf" srcId="{4832EB92-8BD8-432E-8BC9-329A6E202A1F}" destId="{2D57295C-87E5-4274-BD82-38569EAD73C1}" srcOrd="0" destOrd="0" presId="urn:microsoft.com/office/officeart/2005/8/layout/radial6"/>
    <dgm:cxn modelId="{944A487F-F593-4824-848D-39B05EC60370}" type="presOf" srcId="{9B5824B1-282C-4FFB-89BF-A7FA61E6E61B}" destId="{F2141183-AF34-46D9-B4A7-2B7E5FBEFB1E}" srcOrd="0" destOrd="0" presId="urn:microsoft.com/office/officeart/2005/8/layout/radial6"/>
    <dgm:cxn modelId="{9C37865B-B739-4DB2-9583-26B12AAD4697}" type="presOf" srcId="{D458F867-45A0-4337-9B5F-BD1A006E1F14}" destId="{54E2AD09-30BA-4B0A-BE13-816CFF4087CF}" srcOrd="0" destOrd="0" presId="urn:microsoft.com/office/officeart/2005/8/layout/radial6"/>
    <dgm:cxn modelId="{F1310106-6D91-4C1A-AC02-E3711DF0F98C}" type="presParOf" srcId="{4E8A3A96-4091-42F3-8F8C-E86A0BC9CF72}" destId="{4F6CF46B-C38C-4641-A4E3-F3C8323B7C00}" srcOrd="0" destOrd="0" presId="urn:microsoft.com/office/officeart/2005/8/layout/radial6"/>
    <dgm:cxn modelId="{39B2596F-93C6-49D8-BE6F-6603F7457B00}" type="presParOf" srcId="{4E8A3A96-4091-42F3-8F8C-E86A0BC9CF72}" destId="{F2141183-AF34-46D9-B4A7-2B7E5FBEFB1E}" srcOrd="1" destOrd="0" presId="urn:microsoft.com/office/officeart/2005/8/layout/radial6"/>
    <dgm:cxn modelId="{9D117DFD-AE62-4435-AFB1-B5C34D57FD41}" type="presParOf" srcId="{4E8A3A96-4091-42F3-8F8C-E86A0BC9CF72}" destId="{458076F1-0333-4589-B2FF-C443114F4938}" srcOrd="2" destOrd="0" presId="urn:microsoft.com/office/officeart/2005/8/layout/radial6"/>
    <dgm:cxn modelId="{231EB1DA-99E0-4EA5-A38B-B57717D71EF9}" type="presParOf" srcId="{4E8A3A96-4091-42F3-8F8C-E86A0BC9CF72}" destId="{D2FB484E-CA32-4AAF-8E85-C970FE34BEAC}" srcOrd="3" destOrd="0" presId="urn:microsoft.com/office/officeart/2005/8/layout/radial6"/>
    <dgm:cxn modelId="{FAED2254-549B-4541-925F-34421477B6D5}" type="presParOf" srcId="{4E8A3A96-4091-42F3-8F8C-E86A0BC9CF72}" destId="{54E2AD09-30BA-4B0A-BE13-816CFF4087CF}" srcOrd="4" destOrd="0" presId="urn:microsoft.com/office/officeart/2005/8/layout/radial6"/>
    <dgm:cxn modelId="{B34EDAF6-57AB-4328-AFB1-0A2E7B027158}" type="presParOf" srcId="{4E8A3A96-4091-42F3-8F8C-E86A0BC9CF72}" destId="{550CA90B-9BA4-4F93-8B1C-49CB6A23E2F9}" srcOrd="5" destOrd="0" presId="urn:microsoft.com/office/officeart/2005/8/layout/radial6"/>
    <dgm:cxn modelId="{A51BE673-95F0-470C-B185-2DC347F64DBF}" type="presParOf" srcId="{4E8A3A96-4091-42F3-8F8C-E86A0BC9CF72}" destId="{10AB806A-D1D4-4E60-85AB-56A9FEEDC96B}" srcOrd="6" destOrd="0" presId="urn:microsoft.com/office/officeart/2005/8/layout/radial6"/>
    <dgm:cxn modelId="{14778E43-D144-4B4A-9EC0-DF0C45E39BCC}" type="presParOf" srcId="{4E8A3A96-4091-42F3-8F8C-E86A0BC9CF72}" destId="{C63C928F-BF8D-452C-A9A7-1E3F29ACD444}" srcOrd="7" destOrd="0" presId="urn:microsoft.com/office/officeart/2005/8/layout/radial6"/>
    <dgm:cxn modelId="{246089D5-4BE2-4CF2-B061-F92228975340}" type="presParOf" srcId="{4E8A3A96-4091-42F3-8F8C-E86A0BC9CF72}" destId="{9FBA9143-ACA8-4789-88DF-196BE7713CBF}" srcOrd="8" destOrd="0" presId="urn:microsoft.com/office/officeart/2005/8/layout/radial6"/>
    <dgm:cxn modelId="{B5F1FE03-B10A-4553-AA83-6784FFBBE7F8}" type="presParOf" srcId="{4E8A3A96-4091-42F3-8F8C-E86A0BC9CF72}" destId="{2D57295C-87E5-4274-BD82-38569EAD73C1}" srcOrd="9" destOrd="0" presId="urn:microsoft.com/office/officeart/2005/8/layout/radial6"/>
    <dgm:cxn modelId="{C6ADE385-5EC7-4E37-9937-CEF76D7F76C4}" type="presParOf" srcId="{4E8A3A96-4091-42F3-8F8C-E86A0BC9CF72}" destId="{EB22F50F-39B9-44CD-A0B6-426EC8F33771}" srcOrd="10" destOrd="0" presId="urn:microsoft.com/office/officeart/2005/8/layout/radial6"/>
    <dgm:cxn modelId="{A54540CF-C630-4CA8-937C-E01E6A7F241D}" type="presParOf" srcId="{4E8A3A96-4091-42F3-8F8C-E86A0BC9CF72}" destId="{AB8AB28B-F727-433E-85F3-75DAC7861CF5}" srcOrd="11" destOrd="0" presId="urn:microsoft.com/office/officeart/2005/8/layout/radial6"/>
    <dgm:cxn modelId="{BD0C2600-2C3C-444E-9904-5AA99F91DC7E}" type="presParOf" srcId="{4E8A3A96-4091-42F3-8F8C-E86A0BC9CF72}" destId="{0F86A2C1-E909-4936-9FC9-B47E48F18D6B}" srcOrd="12" destOrd="0" presId="urn:microsoft.com/office/officeart/2005/8/layout/radial6"/>
  </dgm:cxnLst>
  <dgm:bg>
    <a:solidFill>
      <a:schemeClr val="accent2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6A2C1-E909-4936-9FC9-B47E48F18D6B}">
      <dsp:nvSpPr>
        <dsp:cNvPr id="0" name=""/>
        <dsp:cNvSpPr/>
      </dsp:nvSpPr>
      <dsp:spPr>
        <a:xfrm>
          <a:off x="3442569" y="1425217"/>
          <a:ext cx="6509104" cy="6509104"/>
        </a:xfrm>
        <a:prstGeom prst="blockArc">
          <a:avLst>
            <a:gd name="adj1" fmla="val 11250827"/>
            <a:gd name="adj2" fmla="val 15412072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7295C-87E5-4274-BD82-38569EAD73C1}">
      <dsp:nvSpPr>
        <dsp:cNvPr id="0" name=""/>
        <dsp:cNvSpPr/>
      </dsp:nvSpPr>
      <dsp:spPr>
        <a:xfrm>
          <a:off x="3464797" y="830058"/>
          <a:ext cx="6509104" cy="6509104"/>
        </a:xfrm>
        <a:prstGeom prst="blockArc">
          <a:avLst>
            <a:gd name="adj1" fmla="val 6336386"/>
            <a:gd name="adj2" fmla="val 10605837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B806A-D1D4-4E60-85AB-56A9FEEDC96B}">
      <dsp:nvSpPr>
        <dsp:cNvPr id="0" name=""/>
        <dsp:cNvSpPr/>
      </dsp:nvSpPr>
      <dsp:spPr>
        <a:xfrm>
          <a:off x="2482244" y="715406"/>
          <a:ext cx="6509104" cy="6509104"/>
        </a:xfrm>
        <a:prstGeom prst="blockArc">
          <a:avLst>
            <a:gd name="adj1" fmla="val 180788"/>
            <a:gd name="adj2" fmla="val 5262295"/>
            <a:gd name="adj3" fmla="val 4642"/>
          </a:avLst>
        </a:prstGeom>
        <a:solidFill>
          <a:srgbClr val="00B05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B484E-CA32-4AAF-8E85-C970FE34BEAC}">
      <dsp:nvSpPr>
        <dsp:cNvPr id="0" name=""/>
        <dsp:cNvSpPr/>
      </dsp:nvSpPr>
      <dsp:spPr>
        <a:xfrm>
          <a:off x="2539028" y="1503180"/>
          <a:ext cx="6509104" cy="6509104"/>
        </a:xfrm>
        <a:prstGeom prst="blockArc">
          <a:avLst>
            <a:gd name="adj1" fmla="val 16396136"/>
            <a:gd name="adj2" fmla="val 20924478"/>
            <a:gd name="adj3" fmla="val 4642"/>
          </a:avLst>
        </a:prstGeom>
        <a:noFill/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CF46B-C38C-4641-A4E3-F3C8323B7C00}">
      <dsp:nvSpPr>
        <dsp:cNvPr id="0" name=""/>
        <dsp:cNvSpPr/>
      </dsp:nvSpPr>
      <dsp:spPr>
        <a:xfrm>
          <a:off x="4662368" y="2466330"/>
          <a:ext cx="3181738" cy="3804070"/>
        </a:xfrm>
        <a:prstGeom prst="ellipse">
          <a:avLst/>
        </a:prstGeom>
        <a:noFill/>
        <a:ln w="15875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6500" kern="1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নতুন শব্দ</a:t>
          </a:r>
          <a:endParaRPr lang="en-US" sz="6500" kern="12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28323" y="3023423"/>
        <a:ext cx="2249828" cy="2689884"/>
      </dsp:txXfrm>
    </dsp:sp>
    <dsp:sp modelId="{F2141183-AF34-46D9-B4A7-2B7E5FBEFB1E}">
      <dsp:nvSpPr>
        <dsp:cNvPr id="0" name=""/>
        <dsp:cNvSpPr/>
      </dsp:nvSpPr>
      <dsp:spPr>
        <a:xfrm>
          <a:off x="3918856" y="327688"/>
          <a:ext cx="4111999" cy="2512393"/>
        </a:xfrm>
        <a:prstGeom prst="ellipse">
          <a:avLst/>
        </a:prstGeom>
        <a:noFill/>
        <a:ln w="571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800" kern="1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ঝরে</a:t>
          </a:r>
          <a:endParaRPr lang="en-US" sz="4800" kern="12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21044" y="695619"/>
        <a:ext cx="2907623" cy="1776531"/>
      </dsp:txXfrm>
    </dsp:sp>
    <dsp:sp modelId="{54E2AD09-30BA-4B0A-BE13-816CFF4087CF}">
      <dsp:nvSpPr>
        <dsp:cNvPr id="0" name=""/>
        <dsp:cNvSpPr/>
      </dsp:nvSpPr>
      <dsp:spPr>
        <a:xfrm>
          <a:off x="7610347" y="1841594"/>
          <a:ext cx="2602150" cy="4590937"/>
        </a:xfrm>
        <a:prstGeom prst="ellipse">
          <a:avLst/>
        </a:prstGeom>
        <a:noFill/>
        <a:ln w="571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800" kern="1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গজিয়েছে</a:t>
          </a:r>
          <a:endParaRPr lang="en-US" sz="4800" kern="12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991423" y="2513921"/>
        <a:ext cx="1839998" cy="3246283"/>
      </dsp:txXfrm>
    </dsp:sp>
    <dsp:sp modelId="{C63C928F-BF8D-452C-A9A7-1E3F29ACD444}">
      <dsp:nvSpPr>
        <dsp:cNvPr id="0" name=""/>
        <dsp:cNvSpPr/>
      </dsp:nvSpPr>
      <dsp:spPr>
        <a:xfrm>
          <a:off x="3904356" y="5682559"/>
          <a:ext cx="3919496" cy="2927736"/>
        </a:xfrm>
        <a:prstGeom prst="ellipse">
          <a:avLst/>
        </a:prstGeom>
        <a:noFill/>
        <a:ln w="571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800" kern="1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১৯৫২ সাল</a:t>
          </a:r>
          <a:endParaRPr lang="en-US" sz="4800" kern="12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78353" y="6111316"/>
        <a:ext cx="2771502" cy="2070222"/>
      </dsp:txXfrm>
    </dsp:sp>
    <dsp:sp modelId="{EB22F50F-39B9-44CD-A0B6-426EC8F33771}">
      <dsp:nvSpPr>
        <dsp:cNvPr id="0" name=""/>
        <dsp:cNvSpPr/>
      </dsp:nvSpPr>
      <dsp:spPr>
        <a:xfrm>
          <a:off x="2120398" y="2351326"/>
          <a:ext cx="2850001" cy="3825480"/>
        </a:xfrm>
        <a:prstGeom prst="ellipse">
          <a:avLst/>
        </a:prstGeom>
        <a:noFill/>
        <a:ln w="571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800" kern="1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২১ শে ফেব্রুয়ারি</a:t>
          </a:r>
          <a:endParaRPr lang="en-US" sz="4800" kern="12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37771" y="2911555"/>
        <a:ext cx="2015255" cy="2705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9CF1C-7443-486F-924D-20A8955052E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3B857-472C-4CB2-B164-DFEDD875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59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3B857-472C-4CB2-B164-DFEDD875F2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66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3B857-472C-4CB2-B164-DFEDD875F2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90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3B857-472C-4CB2-B164-DFEDD875F2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34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14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7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13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049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58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3070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11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3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6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1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25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7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8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1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3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5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31C3F25-A52F-4B68-9567-F9977C894F5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E45D9A6-22A1-4A49-9903-A6DD93140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941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390" y="214586"/>
            <a:ext cx="9525000" cy="635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68004" y="2484789"/>
            <a:ext cx="484376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03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3467" y="677333"/>
            <a:ext cx="10058400" cy="28623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পড়াঃ১.১.১ যুক্তবর্ণ স্পষ্ট ওশুদ্ধ উচ্চারনে পড়তে পারবে।</a:t>
            </a:r>
          </a:p>
          <a:p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২.৪.১প্রমিত উচ্চারনে গল্প পরতে পারবে।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72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8880" y="1097280"/>
            <a:ext cx="9245600" cy="624786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8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bn-IN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r>
              <a:rPr lang="bn-IN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১.৪.১ যুক্ত বর্ণব্যাঞ্জন ভেঙ্গে লিখতে পারবে।</a:t>
            </a:r>
          </a:p>
          <a:p>
            <a:r>
              <a:rPr lang="bn-IN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২.৩.৪ গল্প সংশ্লিষ্ট প্রশ্নের উত্তর লিখতে পারবে।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66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4720" y="975360"/>
            <a:ext cx="556768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</a:t>
            </a:r>
            <a:endParaRPr lang="en-US" sz="96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920" y="3027773"/>
            <a:ext cx="6037580" cy="383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51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10640" y="353060"/>
            <a:ext cx="948944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১৪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ও২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নীরবে পড়।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43"/>
          <a:stretch/>
        </p:blipFill>
        <p:spPr>
          <a:xfrm>
            <a:off x="2087880" y="2347059"/>
            <a:ext cx="7355840" cy="409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0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100" y="530860"/>
            <a:ext cx="4297680" cy="221599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13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endParaRPr lang="en-US" sz="13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8257" y="1270895"/>
            <a:ext cx="3517900" cy="10156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ফালগুন</a:t>
            </a:r>
            <a:endParaRPr lang="en-US" sz="6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91528" y="3780971"/>
            <a:ext cx="907142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ল+গ</a:t>
            </a:r>
            <a:endParaRPr lang="en-US" sz="166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 flipH="1" flipV="1">
            <a:off x="4791528" y="3780971"/>
            <a:ext cx="3914867" cy="2032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3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543" y="914400"/>
            <a:ext cx="87666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কঃগাছে কি ফুল ফুটেছে?</a:t>
            </a:r>
          </a:p>
          <a:p>
            <a:r>
              <a:rPr lang="bn-IN" sz="6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খঃফেব্রূয়ারি মাসের কত তারিখ?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079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02731741"/>
              </p:ext>
            </p:extLst>
          </p:nvPr>
        </p:nvGraphicFramePr>
        <p:xfrm>
          <a:off x="812800" y="-725714"/>
          <a:ext cx="11625943" cy="846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578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700" y="762000"/>
            <a:ext cx="8432800" cy="26468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1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16600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4140200"/>
            <a:ext cx="624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/>
              <a:t>কঃদল  যুক্ত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বর্ণ দিয়ে বাক্য লেখ?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খঃদল যুক্ত বর্ণ ভেঙ্গে দেখাও?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9252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266700"/>
            <a:ext cx="5867400" cy="264687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166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5714" y="3543300"/>
            <a:ext cx="1024708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 মাসের ২১ তারিখ</a:t>
            </a:r>
          </a:p>
          <a:p>
            <a:r>
              <a:rPr lang="bn-IN" sz="4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গাছে ------ পাতা গজিয়েছে</a:t>
            </a:r>
          </a:p>
          <a:p>
            <a:r>
              <a:rPr lang="bn-IN" sz="4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 ফুল ফুটেছে</a:t>
            </a:r>
            <a:endParaRPr lang="en-US" sz="44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17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5700" y="1155700"/>
            <a:ext cx="8534400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কাজঃপলাশ দিয়ে ২টি শব্দ লিখে আনবে</a:t>
            </a:r>
            <a:endParaRPr lang="en-US" sz="72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17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6422" y="421816"/>
            <a:ext cx="6251391" cy="1754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bn-IN" sz="5400" dirty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 </a:t>
            </a:r>
            <a:endParaRPr lang="en-US" sz="5400" dirty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6422" y="2085668"/>
            <a:ext cx="6251391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চায়না রানি বিশ্বাস</a:t>
            </a:r>
            <a:endParaRPr lang="en-US" sz="5400" dirty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6422" y="3097611"/>
            <a:ext cx="6251391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en-US" sz="5400" dirty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6422" y="4020941"/>
            <a:ext cx="6251391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বোয়ালমারি;ফরিদপুর</a:t>
            </a:r>
            <a:endParaRPr lang="en-US" sz="5400" dirty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797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02000" y="6787118"/>
            <a:ext cx="791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ধ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90900" y="5150961"/>
            <a:ext cx="22987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0" y="769620"/>
            <a:ext cx="5257800" cy="385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1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899335"/>
            <a:ext cx="9660320" cy="37856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</a:t>
            </a:r>
          </a:p>
          <a:p>
            <a:pPr algn="ctr"/>
            <a:r>
              <a:rPr lang="bn-IN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শ্রেণীঃ৩য়</a:t>
            </a:r>
          </a:p>
          <a:p>
            <a:pPr algn="ctr"/>
            <a:r>
              <a:rPr lang="bn-IN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সময়ঃ৪০মিনিট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146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342" y="3286105"/>
            <a:ext cx="295316" cy="2857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63932" y="378823"/>
            <a:ext cx="6570617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এশো একটি ছবি দেখি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2" y="2312127"/>
            <a:ext cx="6061166" cy="404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061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4663" y="789577"/>
            <a:ext cx="10032274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বলোতো আমরা কিসের ছবি দেখলাম</a:t>
            </a:r>
            <a:endParaRPr lang="en-US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87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5090" y="3689232"/>
            <a:ext cx="5812939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ভাষাশহিদের কথা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3320" y="1231869"/>
            <a:ext cx="689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68680" y="493205"/>
            <a:ext cx="7985760" cy="221599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13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13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13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832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2560" y="818804"/>
            <a:ext cx="99558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পাঠ্যাংশঃফেব্রূয়ারি-------ফুল ফুটেছে।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286000"/>
            <a:ext cx="7269480" cy="402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21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6240" y="173950"/>
            <a:ext cx="6972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360" y="1605280"/>
            <a:ext cx="11586095" cy="5509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শোনাঃ১.১.১ বর্ন যুক্ত ও বর্ন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১.১.২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বর্ণ ও যুক্তবর্ণ সহযোগে তৈরী বাক্য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 শুনে স্পষ্ট ওশুদ্ধভাবে বলতে পারবে।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১.৩.১ আদেশ শুনে পালন করতে পারবে।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১.৩,২ নির্দেশ শুনে পালন করতে পারবে।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1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267" y="1240970"/>
            <a:ext cx="10718800" cy="37856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</a:p>
          <a:p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১.১.১যুক্ত বর্ণ দিয়ে গঠিত শব্দ স্পষ্টওশুদ্ধ ভাবে বলতে পারবে।</a:t>
            </a:r>
          </a:p>
          <a:p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১.১.২যুক্ত বর্ণ দিয়ে গঠিত শব্দযুক্ত ব্যাক্য স্পষ্টও শুদ্ধ ভাবে বলতে পারবে।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1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652</TotalTime>
  <Words>204</Words>
  <Application>Microsoft Office PowerPoint</Application>
  <PresentationFormat>Widescreen</PresentationFormat>
  <Paragraphs>54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Century Gothic</vt:lpstr>
      <vt:lpstr>NikoshBAN</vt:lpstr>
      <vt:lpstr>Vrinda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70</cp:revision>
  <dcterms:created xsi:type="dcterms:W3CDTF">2020-03-13T09:13:51Z</dcterms:created>
  <dcterms:modified xsi:type="dcterms:W3CDTF">2020-03-16T04:55:34Z</dcterms:modified>
</cp:coreProperties>
</file>