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2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11.jpeg"/><Relationship Id="rId1" Type="http://schemas.openxmlformats.org/officeDocument/2006/relationships/image" Target="../media/image101.jpeg"/><Relationship Id="rId4" Type="http://schemas.openxmlformats.org/officeDocument/2006/relationships/image" Target="../media/image131.jpeg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DE4BB-DF88-435D-860C-5BC0B413C825}">
      <dsp:nvSpPr>
        <dsp:cNvPr id="0" name=""/>
        <dsp:cNvSpPr/>
      </dsp:nvSpPr>
      <dsp:spPr>
        <a:xfrm>
          <a:off x="0" y="0"/>
          <a:ext cx="8004464" cy="24402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89A81-9259-4144-BB8F-B66A66629E94}">
      <dsp:nvSpPr>
        <dsp:cNvPr id="0" name=""/>
        <dsp:cNvSpPr/>
      </dsp:nvSpPr>
      <dsp:spPr>
        <a:xfrm>
          <a:off x="242338" y="325361"/>
          <a:ext cx="1748787" cy="178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159E4-B8BC-49D1-9EFA-BDFF6ED63FF9}">
      <dsp:nvSpPr>
        <dsp:cNvPr id="0" name=""/>
        <dsp:cNvSpPr/>
      </dsp:nvSpPr>
      <dsp:spPr>
        <a:xfrm rot="10800000">
          <a:off x="242338" y="2440211"/>
          <a:ext cx="1748787" cy="29824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ধর্ম</a:t>
          </a:r>
          <a:endParaRPr lang="en-US" sz="2400" kern="1200" dirty="0"/>
        </a:p>
      </dsp:txBody>
      <dsp:txXfrm rot="10800000">
        <a:off x="296119" y="2440211"/>
        <a:ext cx="1641225" cy="2928700"/>
      </dsp:txXfrm>
    </dsp:sp>
    <dsp:sp modelId="{FA017E6A-8B6F-4E06-A858-B81A2F40459A}">
      <dsp:nvSpPr>
        <dsp:cNvPr id="0" name=""/>
        <dsp:cNvSpPr/>
      </dsp:nvSpPr>
      <dsp:spPr>
        <a:xfrm>
          <a:off x="2166004" y="325361"/>
          <a:ext cx="1748787" cy="178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7E1A9-C712-427E-A6A3-019CD32395DA}">
      <dsp:nvSpPr>
        <dsp:cNvPr id="0" name=""/>
        <dsp:cNvSpPr/>
      </dsp:nvSpPr>
      <dsp:spPr>
        <a:xfrm rot="10800000">
          <a:off x="2166004" y="2440211"/>
          <a:ext cx="1748787" cy="29824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বিনোদন</a:t>
          </a:r>
          <a:endParaRPr lang="en-US" sz="2400" kern="1200" dirty="0"/>
        </a:p>
      </dsp:txBody>
      <dsp:txXfrm rot="10800000">
        <a:off x="2219785" y="2440211"/>
        <a:ext cx="1641225" cy="2928700"/>
      </dsp:txXfrm>
    </dsp:sp>
    <dsp:sp modelId="{E114850F-D9DD-4CC0-9A40-5D51BCE67790}">
      <dsp:nvSpPr>
        <dsp:cNvPr id="0" name=""/>
        <dsp:cNvSpPr/>
      </dsp:nvSpPr>
      <dsp:spPr>
        <a:xfrm>
          <a:off x="4089671" y="325361"/>
          <a:ext cx="1748787" cy="178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FA15C-6FFC-4643-91D1-DF73154C27C4}">
      <dsp:nvSpPr>
        <dsp:cNvPr id="0" name=""/>
        <dsp:cNvSpPr/>
      </dsp:nvSpPr>
      <dsp:spPr>
        <a:xfrm rot="10800000">
          <a:off x="4089671" y="2440211"/>
          <a:ext cx="1748787" cy="29824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অর্থনৈতিক</a:t>
          </a:r>
          <a:endParaRPr lang="en-US" sz="2400" kern="1200" dirty="0"/>
        </a:p>
      </dsp:txBody>
      <dsp:txXfrm rot="10800000">
        <a:off x="4143452" y="2440211"/>
        <a:ext cx="1641225" cy="2928700"/>
      </dsp:txXfrm>
    </dsp:sp>
    <dsp:sp modelId="{80EA4DD4-A48B-43B4-95DC-254A51CAADE0}">
      <dsp:nvSpPr>
        <dsp:cNvPr id="0" name=""/>
        <dsp:cNvSpPr/>
      </dsp:nvSpPr>
      <dsp:spPr>
        <a:xfrm>
          <a:off x="6013337" y="325361"/>
          <a:ext cx="1748787" cy="1789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88B66-F7B2-4608-8696-38E791EFA853}">
      <dsp:nvSpPr>
        <dsp:cNvPr id="0" name=""/>
        <dsp:cNvSpPr/>
      </dsp:nvSpPr>
      <dsp:spPr>
        <a:xfrm rot="10800000">
          <a:off x="6013337" y="2440211"/>
          <a:ext cx="1748787" cy="29824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শিক্ষা</a:t>
          </a:r>
          <a:endParaRPr lang="en-US" sz="2400" kern="1200" dirty="0"/>
        </a:p>
      </dsp:txBody>
      <dsp:txXfrm rot="10800000">
        <a:off x="6067118" y="2440211"/>
        <a:ext cx="1641225" cy="2928700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505DA-12AA-47FE-B88B-AC859808ADD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A22AB-6CB9-4D18-9AAA-90E3A40AD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00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FECA3-B200-47D9-A55A-6070B06DEBA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924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75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4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12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51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73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50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8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81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56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0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18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6044-1071-4554-9EBC-DAB0CC0655B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65ED-82CB-4ECE-9B5E-3D6BD6DFC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13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694" y="1289154"/>
            <a:ext cx="11347554" cy="526154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28210" y="284813"/>
            <a:ext cx="6775554" cy="191874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3286"/>
            <a:ext cx="7772400" cy="1470025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5">
                    <a:lumMod val="75000"/>
                  </a:schemeClr>
                </a:solidFill>
                <a:latin typeface="UrmeeMJ" pitchFamily="2" charset="0"/>
                <a:cs typeface="UrmeeMJ" pitchFamily="2" charset="0"/>
              </a:rPr>
              <a:t>¯^</a:t>
            </a:r>
            <a:r>
              <a:rPr lang="en-US" sz="8000" b="1" dirty="0" err="1" smtClean="0">
                <a:solidFill>
                  <a:schemeClr val="accent5">
                    <a:lumMod val="75000"/>
                  </a:schemeClr>
                </a:solidFill>
                <a:latin typeface="UrmeeMJ" pitchFamily="2" charset="0"/>
                <a:cs typeface="UrmeeMJ" pitchFamily="2" charset="0"/>
              </a:rPr>
              <a:t>vMZg</a:t>
            </a:r>
            <a:endParaRPr lang="en-US" sz="8000" b="1" dirty="0">
              <a:solidFill>
                <a:schemeClr val="accent5">
                  <a:lumMod val="75000"/>
                </a:schemeClr>
              </a:solidFill>
              <a:latin typeface="UrmeeMJ" pitchFamily="2" charset="0"/>
              <a:cs typeface="UrmeeMJ" pitchFamily="2" charset="0"/>
            </a:endParaRPr>
          </a:p>
        </p:txBody>
      </p:sp>
      <p:pic>
        <p:nvPicPr>
          <p:cNvPr id="7" name="Picture 6" descr="flowers-png-clipart-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064" y="2402763"/>
            <a:ext cx="8047228" cy="445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3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03947" y="479687"/>
            <a:ext cx="8934138" cy="118422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13809" y="359766"/>
            <a:ext cx="8544393" cy="11497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53061" y="447927"/>
            <a:ext cx="631086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KarnaphuliMJ" pitchFamily="2" charset="0"/>
                <a:cs typeface="KarnaphuliMJ" pitchFamily="2" charset="0"/>
              </a:rPr>
              <a:t>†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KarnaphuliMJ" pitchFamily="2" charset="0"/>
                <a:cs typeface="KarnaphuliMJ" pitchFamily="2" charset="0"/>
              </a:rPr>
              <a:t>Rvovq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KarnaphuliMJ" pitchFamily="2" charset="0"/>
                <a:cs typeface="KarnaphuliMJ" pitchFamily="2" charset="0"/>
              </a:rPr>
              <a:t>Kv‡Ri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KarnaphuliMJ" pitchFamily="2" charset="0"/>
                <a:cs typeface="KarnaphuliMJ" pitchFamily="2" charset="0"/>
              </a:rPr>
              <a:t>Qwe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KarnaphuliMJ" pitchFamily="2" charset="0"/>
                <a:cs typeface="KarnaphuliMJ" pitchFamily="2" charset="0"/>
              </a:rPr>
              <a:t>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KarnaphuliMJ" pitchFamily="2" charset="0"/>
              <a:cs typeface="Karnaphuli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1341" y="5678270"/>
            <a:ext cx="4992974" cy="7078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ms¯‹…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wZ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KZ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cÖKvi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I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Kx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Kx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3790" y="5651292"/>
            <a:ext cx="8514413" cy="76449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ic=22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803" y="1943098"/>
            <a:ext cx="4217232" cy="3426501"/>
          </a:xfrm>
          <a:prstGeom prst="rect">
            <a:avLst/>
          </a:prstGeom>
        </p:spPr>
      </p:pic>
      <p:pic>
        <p:nvPicPr>
          <p:cNvPr id="14" name="Picture 13" descr="Pic=4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009" y="1918741"/>
            <a:ext cx="4217232" cy="34808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84026" y="1918741"/>
            <a:ext cx="4227226" cy="34627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70820" y="1918741"/>
            <a:ext cx="4259704" cy="34627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5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8993727" y="1621170"/>
            <a:ext cx="2950566" cy="208363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5587" y="1621171"/>
            <a:ext cx="2950566" cy="208363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6964" y="429434"/>
            <a:ext cx="724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sz="6000" b="1" dirty="0" err="1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Rvovq</a:t>
            </a:r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Kv‡Ri</a:t>
            </a:r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mgvavb</a:t>
            </a:r>
            <a:r>
              <a:rPr lang="en-US" sz="6000" b="1" dirty="0" smtClean="0">
                <a:solidFill>
                  <a:srgbClr val="0070C0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GB" sz="6000" b="1" dirty="0">
              <a:solidFill>
                <a:srgbClr val="0070C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8622" y="479692"/>
            <a:ext cx="8049718" cy="974361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33731" y="344780"/>
            <a:ext cx="8364512" cy="121420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57600" y="2162410"/>
            <a:ext cx="4863830" cy="10792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17169" y="2297331"/>
            <a:ext cx="374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ms¯‹…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wZ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`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yB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cÖKvi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426" y="2310721"/>
            <a:ext cx="254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e¯‘MZ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ms¯‹…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wZ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1154" y="2310720"/>
            <a:ext cx="280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Ae¯‘MZ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</a:rPr>
              <a:t> ms¯‹…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</a:rPr>
              <a:t>wZ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5956" y="4053730"/>
            <a:ext cx="56063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Ae¯‘MZ</a:t>
            </a:r>
            <a:r>
              <a:rPr lang="en-US" sz="4000" dirty="0" smtClean="0">
                <a:latin typeface="SutonnyMJ" pitchFamily="2" charset="0"/>
              </a:rPr>
              <a:t> ms¯‹…</a:t>
            </a:r>
            <a:r>
              <a:rPr lang="en-US" sz="4000" dirty="0" err="1" smtClean="0">
                <a:latin typeface="SutonnyMJ" pitchFamily="2" charset="0"/>
              </a:rPr>
              <a:t>wZ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gvby‡li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a¨vb-aviYv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fvlv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Pvj-Pjb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ixwZbxwZ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g~j</a:t>
            </a:r>
            <a:r>
              <a:rPr lang="en-US" sz="4000" dirty="0" smtClean="0">
                <a:latin typeface="SutonnyMJ" pitchFamily="2" charset="0"/>
              </a:rPr>
              <a:t>¨‡</a:t>
            </a:r>
            <a:r>
              <a:rPr lang="en-US" sz="4000" dirty="0" err="1" smtClean="0">
                <a:latin typeface="SutonnyMJ" pitchFamily="2" charset="0"/>
              </a:rPr>
              <a:t>eva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Av‡eM-D”Qvm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BZ¨vw`‡K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eySvq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850" y="4163438"/>
            <a:ext cx="5216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e¯‘MZ</a:t>
            </a:r>
            <a:r>
              <a:rPr lang="en-US" sz="4000" dirty="0" smtClean="0">
                <a:latin typeface="SutonnyMJ" pitchFamily="2" charset="0"/>
              </a:rPr>
              <a:t> ms¯‹…</a:t>
            </a:r>
            <a:r>
              <a:rPr lang="en-US" sz="4000" dirty="0" err="1" smtClean="0">
                <a:latin typeface="SutonnyMJ" pitchFamily="2" charset="0"/>
              </a:rPr>
              <a:t>wZ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gvby‡li</a:t>
            </a:r>
            <a:r>
              <a:rPr lang="en-US" sz="4000" dirty="0" smtClean="0">
                <a:latin typeface="SutonnyMJ" pitchFamily="2" charset="0"/>
              </a:rPr>
              <a:t> Ni-</a:t>
            </a:r>
            <a:r>
              <a:rPr lang="en-US" sz="4000" dirty="0" err="1" smtClean="0">
                <a:latin typeface="SutonnyMJ" pitchFamily="2" charset="0"/>
              </a:rPr>
              <a:t>evwo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Kvco</a:t>
            </a:r>
            <a:r>
              <a:rPr lang="en-US" sz="4000" dirty="0" smtClean="0">
                <a:latin typeface="SutonnyMJ" pitchFamily="2" charset="0"/>
              </a:rPr>
              <a:t>-†</a:t>
            </a:r>
            <a:r>
              <a:rPr lang="en-US" sz="4000" dirty="0" err="1" smtClean="0">
                <a:latin typeface="SutonnyMJ" pitchFamily="2" charset="0"/>
              </a:rPr>
              <a:t>Pvco</a:t>
            </a:r>
            <a:r>
              <a:rPr lang="en-US" sz="4000" dirty="0" smtClean="0">
                <a:latin typeface="SutonnyMJ" pitchFamily="2" charset="0"/>
              </a:rPr>
              <a:t> ˆ</a:t>
            </a:r>
            <a:r>
              <a:rPr lang="en-US" sz="4000" dirty="0" err="1" smtClean="0">
                <a:latin typeface="SutonnyMJ" pitchFamily="2" charset="0"/>
              </a:rPr>
              <a:t>ZRmcÎ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nvwZqvi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hš¿cvwZ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BZ¨vw`‡K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evSvq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720" y="3929975"/>
            <a:ext cx="5486405" cy="270317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265885" y="3871609"/>
            <a:ext cx="5486405" cy="276154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7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23---base_im=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41" y="1220821"/>
            <a:ext cx="5029201" cy="2728610"/>
          </a:xfrm>
          <a:prstGeom prst="rect">
            <a:avLst/>
          </a:prstGeom>
        </p:spPr>
      </p:pic>
      <p:pic>
        <p:nvPicPr>
          <p:cNvPr id="8" name="Picture 7" descr="300px-Egypt.Giza.Sphinx.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60" y="4143982"/>
            <a:ext cx="5058383" cy="2464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615" y="1229193"/>
            <a:ext cx="5036695" cy="5366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55777" y="64425"/>
            <a:ext cx="395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BrahmaputraMJ" pitchFamily="2" charset="0"/>
                <a:cs typeface="BrahmaputraMJ" pitchFamily="2" charset="0"/>
              </a:rPr>
              <a:t>`</a:t>
            </a:r>
            <a:r>
              <a:rPr lang="en-US" sz="5400" b="1" dirty="0" err="1" smtClean="0">
                <a:latin typeface="BrahmaputraMJ" pitchFamily="2" charset="0"/>
                <a:cs typeface="BrahmaputraMJ" pitchFamily="2" charset="0"/>
              </a:rPr>
              <a:t>jxq</a:t>
            </a:r>
            <a:r>
              <a:rPr lang="en-US" sz="5400" b="1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5400" b="1" dirty="0" err="1" smtClean="0">
                <a:latin typeface="BrahmaputraMJ" pitchFamily="2" charset="0"/>
                <a:cs typeface="BrahmaputraMJ" pitchFamily="2" charset="0"/>
              </a:rPr>
              <a:t>Kv‡Ri</a:t>
            </a:r>
            <a:r>
              <a:rPr lang="en-US" sz="5400" b="1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5400" b="1" dirty="0" err="1" smtClean="0">
                <a:latin typeface="BrahmaputraMJ" pitchFamily="2" charset="0"/>
                <a:cs typeface="BrahmaputraMJ" pitchFamily="2" charset="0"/>
              </a:rPr>
              <a:t>Qwe</a:t>
            </a:r>
            <a:endParaRPr lang="en-US" dirty="0"/>
          </a:p>
        </p:txBody>
      </p:sp>
      <p:pic>
        <p:nvPicPr>
          <p:cNvPr id="9" name="Picture 8" descr="Cultur=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808" y="4259886"/>
            <a:ext cx="5000017" cy="2309121"/>
          </a:xfrm>
          <a:prstGeom prst="rect">
            <a:avLst/>
          </a:prstGeom>
        </p:spPr>
      </p:pic>
      <p:pic>
        <p:nvPicPr>
          <p:cNvPr id="11" name="Picture 10" descr="Pic=22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460" y="1281619"/>
            <a:ext cx="4221804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3180" y="1216701"/>
            <a:ext cx="5036695" cy="5366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7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erge 7"/>
          <p:cNvSpPr/>
          <p:nvPr/>
        </p:nvSpPr>
        <p:spPr>
          <a:xfrm>
            <a:off x="3432747" y="3132944"/>
            <a:ext cx="5351489" cy="2623279"/>
          </a:xfrm>
          <a:prstGeom prst="flowChartMerg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3750" y="3476460"/>
            <a:ext cx="8534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753849" y="959370"/>
            <a:ext cx="8799226" cy="15439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8761" y="1079292"/>
            <a:ext cx="8544393" cy="12741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22160" y="3686695"/>
            <a:ext cx="7606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ms¯‹…</a:t>
            </a:r>
            <a:r>
              <a:rPr lang="en-US" sz="4400" dirty="0" err="1" smtClean="0">
                <a:latin typeface="SutonnyMJ" pitchFamily="2" charset="0"/>
              </a:rPr>
              <a:t>wZ</a:t>
            </a:r>
            <a:r>
              <a:rPr lang="en-US" sz="4400" dirty="0" smtClean="0">
                <a:latin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</a:rPr>
              <a:t>mf¨Zvi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g‡a</a:t>
            </a:r>
            <a:r>
              <a:rPr lang="en-US" sz="4400" dirty="0" smtClean="0">
                <a:latin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</a:rPr>
              <a:t>cv_©K</a:t>
            </a:r>
            <a:r>
              <a:rPr lang="en-US" sz="4400" dirty="0" smtClean="0">
                <a:latin typeface="SutonnyMJ" pitchFamily="2" charset="0"/>
              </a:rPr>
              <a:t>¨¸</a:t>
            </a:r>
            <a:r>
              <a:rPr lang="en-US" sz="4400" dirty="0" err="1" smtClean="0">
                <a:latin typeface="SutonnyMJ" pitchFamily="2" charset="0"/>
              </a:rPr>
              <a:t>wj</a:t>
            </a:r>
            <a:r>
              <a:rPr lang="en-US" sz="4400" dirty="0" smtClean="0">
                <a:latin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</a:rPr>
              <a:t>jL</a:t>
            </a:r>
            <a:r>
              <a:rPr lang="en-US" sz="4400" dirty="0" smtClean="0">
                <a:latin typeface="SutonnyMJ" pitchFamily="2" charset="0"/>
              </a:rPr>
              <a:t>|</a:t>
            </a:r>
            <a:endParaRPr lang="en-GB" sz="4400" b="1" dirty="0">
              <a:solidFill>
                <a:schemeClr val="accent5">
                  <a:lumMod val="75000"/>
                </a:schemeClr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0580" y="1174221"/>
            <a:ext cx="281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`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jxq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KvR</a:t>
            </a:r>
            <a:endParaRPr lang="en-GB" sz="6000" b="1" dirty="0">
              <a:solidFill>
                <a:schemeClr val="accent2">
                  <a:lumMod val="50000"/>
                </a:schemeClr>
              </a:solidFill>
              <a:latin typeface="BrahmaputraMJ" pitchFamily="2" charset="0"/>
              <a:cs typeface="Brahmaputr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4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458386" y="284813"/>
            <a:ext cx="7135318" cy="1528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23281" y="254833"/>
            <a:ext cx="6835515" cy="146903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3908" y="2162185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41645" y="479684"/>
            <a:ext cx="1964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BrahmaputraMJ" pitchFamily="2" charset="0"/>
                <a:cs typeface="BrahmaputraMJ" pitchFamily="2" charset="0"/>
              </a:rPr>
              <a:t>mgvavb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9311" y="1906622"/>
            <a:ext cx="10523096" cy="459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ms¯‹„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wZ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gvby‡li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Ae¯‘MZ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m„wó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Avi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mf¨Zv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nj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e¯‘MZ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m„wó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|</a:t>
            </a:r>
          </a:p>
          <a:p>
            <a:pPr>
              <a:lnSpc>
                <a:spcPts val="4620"/>
              </a:lnSpc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ms¯‹„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wZ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n‡”Q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LvwU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nIqv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ev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gvwR©Z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nIqv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Avi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mf¨Zv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n‡”Q †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Kvb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e¯‘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ev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c`v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_© _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vKv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ev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AR©b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Kiv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</a:rPr>
              <a:t>mf¨Zv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</a:rPr>
              <a:t>cwigvc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</a:rPr>
              <a:t>Kiv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</a:rPr>
              <a:t>hvq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</a:rPr>
              <a:t>wKš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‘ ms¯‹„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</a:rPr>
              <a:t>wZ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</a:rPr>
              <a:t>cwigvc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</a:rPr>
              <a:t>Kiv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</a:rPr>
              <a:t>hvqbv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</a:rPr>
              <a:t> |</a:t>
            </a:r>
          </a:p>
          <a:p>
            <a:pPr>
              <a:lnSpc>
                <a:spcPts val="4620"/>
              </a:lnSpc>
            </a:pPr>
            <a:r>
              <a:rPr lang="en-US" sz="3200" b="1" dirty="0" err="1" smtClean="0">
                <a:latin typeface="SutonnyMJ" pitchFamily="2" charset="0"/>
              </a:rPr>
              <a:t>mf¨Zv‡K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mn‡R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MÖnY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hvq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wKš</a:t>
            </a:r>
            <a:r>
              <a:rPr lang="en-US" sz="3200" b="1" dirty="0" smtClean="0">
                <a:latin typeface="SutonnyMJ" pitchFamily="2" charset="0"/>
              </a:rPr>
              <a:t>‘ </a:t>
            </a:r>
            <a:r>
              <a:rPr lang="en-US" sz="3200" b="1" dirty="0" err="1" smtClean="0">
                <a:latin typeface="SutonnyMJ" pitchFamily="2" charset="0"/>
              </a:rPr>
              <a:t>A‡b¨i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mvs</a:t>
            </a:r>
            <a:r>
              <a:rPr lang="en-US" sz="3200" b="1" dirty="0" smtClean="0">
                <a:latin typeface="SutonnyMJ" pitchFamily="2" charset="0"/>
              </a:rPr>
              <a:t>¯‹…</a:t>
            </a:r>
            <a:r>
              <a:rPr lang="en-US" sz="3200" b="1" dirty="0" err="1" smtClean="0">
                <a:latin typeface="SutonnyMJ" pitchFamily="2" charset="0"/>
              </a:rPr>
              <a:t>wZK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g~j</a:t>
            </a:r>
            <a:r>
              <a:rPr lang="en-US" sz="3200" b="1" dirty="0" smtClean="0">
                <a:latin typeface="SutonnyMJ" pitchFamily="2" charset="0"/>
              </a:rPr>
              <a:t>¨‡</a:t>
            </a:r>
            <a:r>
              <a:rPr lang="en-US" sz="3200" b="1" dirty="0" err="1" smtClean="0">
                <a:latin typeface="SutonnyMJ" pitchFamily="2" charset="0"/>
              </a:rPr>
              <a:t>eva</a:t>
            </a:r>
            <a:r>
              <a:rPr lang="en-US" sz="3200" b="1" dirty="0" smtClean="0">
                <a:latin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</a:rPr>
              <a:t>ag</a:t>
            </a:r>
            <a:r>
              <a:rPr lang="en-US" sz="3200" b="1" dirty="0" smtClean="0">
                <a:latin typeface="SutonnyMJ" pitchFamily="2" charset="0"/>
              </a:rPr>
              <a:t>©, `</a:t>
            </a:r>
            <a:r>
              <a:rPr lang="en-US" sz="3200" b="1" dirty="0" err="1" smtClean="0">
                <a:latin typeface="SutonnyMJ" pitchFamily="2" charset="0"/>
              </a:rPr>
              <a:t>k©b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mn‡R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M„nxZ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nqbv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pPr>
              <a:lnSpc>
                <a:spcPts val="462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ms¯‹…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wZi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MwZ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Zzjbvg~jKfv‡e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gš’i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Avi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mf¨Zv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 `ª~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ZMwZ‡Z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GwM‡q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</a:rPr>
              <a:t>P‡j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</a:rPr>
              <a:t>|</a:t>
            </a:r>
          </a:p>
          <a:p>
            <a:endParaRPr lang="en-US" sz="2400" b="1" dirty="0"/>
          </a:p>
        </p:txBody>
      </p:sp>
      <p:sp>
        <p:nvSpPr>
          <p:cNvPr id="16" name="Oval 15"/>
          <p:cNvSpPr/>
          <p:nvPr/>
        </p:nvSpPr>
        <p:spPr>
          <a:xfrm>
            <a:off x="713908" y="2758230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3908" y="3880207"/>
            <a:ext cx="228600" cy="228600"/>
          </a:xfrm>
          <a:prstGeom prst="ellipse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908" y="4467694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3908" y="5658549"/>
            <a:ext cx="228600" cy="228600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3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177915" y="614597"/>
            <a:ext cx="5921115" cy="10643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02767" y="389744"/>
            <a:ext cx="5471410" cy="11392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49319" y="470940"/>
            <a:ext cx="240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ArhialkhanMJ" pitchFamily="2" charset="0"/>
                <a:cs typeface="ArhialkhanMJ" pitchFamily="2" charset="0"/>
              </a:rPr>
              <a:t>g~j¨vqb</a:t>
            </a:r>
            <a:endParaRPr lang="en-GB" sz="6000" b="1" dirty="0">
              <a:solidFill>
                <a:schemeClr val="accent2">
                  <a:lumMod val="50000"/>
                </a:schemeClr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7489" y="2148591"/>
            <a:ext cx="5201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</a:rPr>
              <a:t>mf¨Zvi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</a:rPr>
              <a:t>Bs‡iwR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</a:rPr>
              <a:t>cÖwZkã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</a:rPr>
              <a:t>Kx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646" y="1813812"/>
            <a:ext cx="11047751" cy="40623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07885" y="3028013"/>
            <a:ext cx="314794" cy="3147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7885" y="3677587"/>
            <a:ext cx="314794" cy="3147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07885" y="4324662"/>
            <a:ext cx="314794" cy="3147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07885" y="5016705"/>
            <a:ext cx="314794" cy="3147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7885" y="3024439"/>
            <a:ext cx="314794" cy="31479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42415" y="2758192"/>
            <a:ext cx="2653258" cy="2678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Civilization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Civil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Community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Socity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8527" y="2833141"/>
            <a:ext cx="974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utonnyMJ" pitchFamily="2" charset="0"/>
              </a:rPr>
              <a:t>K.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L.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M.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N.</a:t>
            </a:r>
          </a:p>
          <a:p>
            <a:pPr>
              <a:lnSpc>
                <a:spcPct val="150000"/>
              </a:lnSpc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8655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59174" y="3432748"/>
            <a:ext cx="9518754" cy="10193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14400" y="734518"/>
            <a:ext cx="10328223" cy="451203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07699" y="629587"/>
            <a:ext cx="4811842" cy="11842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2442" y="661164"/>
            <a:ext cx="3867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evwoi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 </a:t>
            </a:r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KvR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3945" y="3627620"/>
            <a:ext cx="908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e¯‘MZ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ms¯‹…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wZ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I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Ae¯‘MZ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ms¯‹…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wZi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GKwU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ZvwjKv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‰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Zix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Ki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32903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=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5571" y="299803"/>
            <a:ext cx="2916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5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ab¨ev</a:t>
            </a:r>
            <a:r>
              <a:rPr lang="en-US" sz="9600" b="1" dirty="0" smtClean="0">
                <a:solidFill>
                  <a:schemeClr val="accent5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`</a:t>
            </a:r>
            <a:endParaRPr lang="en-US" sz="9600" b="1" dirty="0">
              <a:solidFill>
                <a:schemeClr val="accent5">
                  <a:lumMod val="75000"/>
                </a:schemeClr>
              </a:solidFill>
              <a:latin typeface="ChandrabatiMJ" pitchFamily="2" charset="0"/>
              <a:cs typeface="Chandrabat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2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3597638" y="959369"/>
            <a:ext cx="8499423" cy="5846164"/>
          </a:xfrm>
          <a:custGeom>
            <a:avLst/>
            <a:gdLst>
              <a:gd name="connsiteX0" fmla="*/ 6955436 w 11767279"/>
              <a:gd name="connsiteY0" fmla="*/ 0 h 6310859"/>
              <a:gd name="connsiteX1" fmla="*/ 0 w 11767279"/>
              <a:gd name="connsiteY1" fmla="*/ 2278505 h 6310859"/>
              <a:gd name="connsiteX2" fmla="*/ 7255240 w 11767279"/>
              <a:gd name="connsiteY2" fmla="*/ 6310859 h 6310859"/>
              <a:gd name="connsiteX3" fmla="*/ 11767279 w 11767279"/>
              <a:gd name="connsiteY3" fmla="*/ 1543987 h 6310859"/>
              <a:gd name="connsiteX4" fmla="*/ 6955436 w 11767279"/>
              <a:gd name="connsiteY4" fmla="*/ 0 h 631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7279" h="6310859">
                <a:moveTo>
                  <a:pt x="6955436" y="0"/>
                </a:moveTo>
                <a:lnTo>
                  <a:pt x="0" y="2278505"/>
                </a:lnTo>
                <a:lnTo>
                  <a:pt x="7255240" y="6310859"/>
                </a:lnTo>
                <a:lnTo>
                  <a:pt x="11767279" y="1543987"/>
                </a:lnTo>
                <a:lnTo>
                  <a:pt x="6955436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360" y="389744"/>
            <a:ext cx="3852472" cy="977768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latin typeface="DhakarchithiMJ" pitchFamily="2" charset="0"/>
                <a:cs typeface="DhakarchithiMJ" pitchFamily="2" charset="0"/>
              </a:rPr>
              <a:t>wk¶K</a:t>
            </a:r>
            <a:r>
              <a:rPr lang="en-US" sz="6000" b="1" dirty="0" smtClean="0"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6000" b="1" dirty="0" err="1" smtClean="0">
                <a:latin typeface="DhakarchithiMJ" pitchFamily="2" charset="0"/>
                <a:cs typeface="DhakarchithiMJ" pitchFamily="2" charset="0"/>
              </a:rPr>
              <a:t>cwiwPwZ</a:t>
            </a:r>
            <a:r>
              <a:rPr lang="en-US" sz="6000" b="1" dirty="0" smtClean="0">
                <a:latin typeface="DhakarchithiMJ" pitchFamily="2" charset="0"/>
                <a:cs typeface="DhakarchithiMJ" pitchFamily="2" charset="0"/>
              </a:rPr>
              <a:t> </a:t>
            </a:r>
            <a:endParaRPr lang="en-GB" sz="6000" b="1" dirty="0">
              <a:solidFill>
                <a:srgbClr val="7030A0"/>
              </a:solidFill>
              <a:latin typeface="DhakarchithiMJ" pitchFamily="2" charset="0"/>
              <a:cs typeface="Dhakarchith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001" y="1813737"/>
            <a:ext cx="8676101" cy="3263504"/>
          </a:xfrm>
        </p:spPr>
        <p:txBody>
          <a:bodyPr>
            <a:normAutofit/>
          </a:bodyPr>
          <a:lstStyle/>
          <a:p>
            <a:pPr marL="0" lvl="6" indent="0">
              <a:spcBef>
                <a:spcPts val="750"/>
              </a:spcBef>
              <a:buNone/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†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gv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: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Bqvwnqv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mwjg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rhialkhanMJ" pitchFamily="2" charset="0"/>
                <a:cs typeface="ArhialkhanMJ" pitchFamily="2" charset="0"/>
              </a:rPr>
              <a:t> </a:t>
            </a:r>
          </a:p>
          <a:p>
            <a:pPr marL="0" lvl="6" indent="0">
              <a:spcBef>
                <a:spcPts val="750"/>
              </a:spcBef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cÖfvlK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mgvRweÁvb</a:t>
            </a:r>
            <a:endParaRPr lang="en-US" sz="4000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lvl="6" indent="0">
              <a:spcBef>
                <a:spcPts val="750"/>
              </a:spcBef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AvBwWqvj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wWwMÖ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K‡jR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lvl="6" indent="0">
              <a:spcBef>
                <a:spcPts val="1000"/>
              </a:spcBef>
              <a:buNone/>
            </a:pP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ejcyKzi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cywVqv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</a:rPr>
              <a:t>ivRkvnx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নং</a:t>
            </a:r>
            <a:r>
              <a:rPr lang="bn-IN" sz="32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- ০১৭২৩৫১৮৫৩৩</a:t>
            </a:r>
            <a:endParaRPr lang="en-US" sz="3200" b="1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577" y="1620277"/>
            <a:ext cx="10897849" cy="377752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216" y="1820333"/>
            <a:ext cx="4557107" cy="3417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92686" y="1845130"/>
            <a:ext cx="4539343" cy="336368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54439" y="2098623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4439" y="2805658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4439" y="3437746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4439" y="4114800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4439" y="4701914"/>
            <a:ext cx="149901" cy="1499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4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84227" y="2413417"/>
            <a:ext cx="9788577" cy="340276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53849" y="2548329"/>
            <a:ext cx="8634335" cy="31179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24200" y="2908889"/>
            <a:ext cx="6019800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</a:rPr>
              <a:t>kªwY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</a:rPr>
              <a:t> :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</a:rPr>
              <a:t>GKv`k</a:t>
            </a:r>
            <a:endParaRPr lang="en-US" sz="4400" dirty="0" smtClean="0">
              <a:solidFill>
                <a:srgbClr val="0070C0"/>
              </a:solidFill>
              <a:latin typeface="SutonnyMJ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welq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: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mgvRweÁvb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Aa¨vq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: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PZy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_©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algn="ctr">
              <a:buNone/>
            </a:pP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3500" y="694541"/>
            <a:ext cx="435589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cvV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6600" b="1" dirty="0" err="1" smtClean="0">
                <a:solidFill>
                  <a:schemeClr val="accent1">
                    <a:lumMod val="75000"/>
                  </a:schemeClr>
                </a:solidFill>
                <a:latin typeface="ChandrabatiMJ" pitchFamily="2" charset="0"/>
                <a:cs typeface="ChandrabatiMJ" pitchFamily="2" charset="0"/>
              </a:rPr>
              <a:t>cwiwPwZ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8819" y="419721"/>
            <a:ext cx="8619344" cy="133412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6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ltur=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88" y="1722308"/>
            <a:ext cx="10312400" cy="4762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9369" y="1154243"/>
            <a:ext cx="10313233" cy="530651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88761" y="554634"/>
            <a:ext cx="8334531" cy="1379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82844" y="776298"/>
            <a:ext cx="5741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 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cvV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†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NvlYvi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ChandrabatiMJ" pitchFamily="2" charset="0"/>
                <a:cs typeface="ChandrabatiMJ" pitchFamily="2" charset="0"/>
              </a:rPr>
              <a:t>bgybv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ChandrabatiMJ" pitchFamily="2" charset="0"/>
              <a:cs typeface="Chandrabat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4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14204" y="644577"/>
            <a:ext cx="9743607" cy="1978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15012" y="989720"/>
            <a:ext cx="7180289" cy="187743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DhakarchithiMJ" pitchFamily="2" charset="0"/>
                <a:cs typeface="DhakarchithiMJ" pitchFamily="2" charset="0"/>
              </a:rPr>
              <a:t>cvV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DhakarchithiMJ" pitchFamily="2" charset="0"/>
                <a:cs typeface="DhakarchithiMJ" pitchFamily="2" charset="0"/>
              </a:rPr>
              <a:t> †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DhakarchithiMJ" pitchFamily="2" charset="0"/>
                <a:cs typeface="DhakarchithiMJ" pitchFamily="2" charset="0"/>
              </a:rPr>
              <a:t>NvlYv</a:t>
            </a:r>
            <a:endParaRPr lang="en-US" sz="8000" b="1" dirty="0" smtClean="0">
              <a:solidFill>
                <a:schemeClr val="accent1">
                  <a:lumMod val="75000"/>
                </a:schemeClr>
              </a:solidFill>
              <a:latin typeface="DhakarchithiMJ" pitchFamily="2" charset="0"/>
              <a:cs typeface="DhakarchithiMJ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05320" y="3969383"/>
            <a:ext cx="6180306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AvR‡Ki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cvV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 : ms¯‹„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wZ</a:t>
            </a:r>
            <a:endParaRPr lang="en-US" sz="66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4223" y="3357797"/>
            <a:ext cx="9743607" cy="25932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8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869430"/>
            <a:ext cx="5257800" cy="11092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78" y="689548"/>
            <a:ext cx="3747541" cy="1295403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ArhialkhanMJ" pitchFamily="2" charset="0"/>
                <a:cs typeface="ArhialkhanMJ" pitchFamily="2" charset="0"/>
              </a:rPr>
              <a:t>wkLbdj</a:t>
            </a:r>
            <a:endParaRPr lang="en-GB" b="1" dirty="0">
              <a:solidFill>
                <a:srgbClr val="7030A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766" y="3297674"/>
            <a:ext cx="10350230" cy="2441643"/>
          </a:xfrm>
        </p:spPr>
        <p:txBody>
          <a:bodyPr>
            <a:normAutofit lnSpcReduction="10000"/>
          </a:bodyPr>
          <a:lstStyle/>
          <a:p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ms¯‹…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wZ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wK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Zv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ej‡Z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rgbClr val="C00000"/>
                </a:solidFill>
                <a:latin typeface="SutonnyMJ" pitchFamily="2" charset="0"/>
              </a:rPr>
              <a:t>cvi‡e</a:t>
            </a:r>
            <a:r>
              <a:rPr lang="en-US" sz="52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ms¯‹…</a:t>
            </a:r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wZi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cÖKvi‡f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` </a:t>
            </a:r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Rvb‡Z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chemeClr val="accent5"/>
                </a:solidFill>
                <a:latin typeface="SutonnyMJ" pitchFamily="2" charset="0"/>
              </a:rPr>
              <a:t>cv‡i‡e</a:t>
            </a:r>
            <a:r>
              <a:rPr lang="en-US" sz="5200" dirty="0" smtClean="0">
                <a:solidFill>
                  <a:schemeClr val="accent5"/>
                </a:solidFill>
                <a:latin typeface="SutonnyMJ" pitchFamily="2" charset="0"/>
              </a:rPr>
              <a:t>|</a:t>
            </a:r>
          </a:p>
          <a:p>
            <a:r>
              <a:rPr lang="en-US" sz="5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ms¯‹…</a:t>
            </a:r>
            <a:r>
              <a:rPr lang="en-US" sz="5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wZ</a:t>
            </a:r>
            <a:r>
              <a:rPr lang="en-US" sz="5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I </a:t>
            </a:r>
            <a:r>
              <a:rPr lang="en-US" sz="5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mf¨Zvi</a:t>
            </a:r>
            <a:r>
              <a:rPr lang="en-US" sz="5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g‡a</a:t>
            </a:r>
            <a:r>
              <a:rPr lang="en-US" sz="5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¨ </a:t>
            </a:r>
            <a:r>
              <a:rPr lang="en-US" sz="5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cv_©K</a:t>
            </a:r>
            <a:r>
              <a:rPr lang="en-US" sz="5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¨ </a:t>
            </a:r>
            <a:r>
              <a:rPr lang="en-US" sz="5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eyS‡Z</a:t>
            </a:r>
            <a:r>
              <a:rPr lang="en-US" sz="5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5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cvi‡e</a:t>
            </a:r>
            <a:r>
              <a:rPr lang="en-US" sz="5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|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  <a:p>
            <a:endParaRPr lang="en-US" dirty="0" smtClean="0">
              <a:latin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646" y="2938074"/>
            <a:ext cx="11122702" cy="28401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6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8249" y="399872"/>
            <a:ext cx="676056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Dc¯’vcb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hialkhanMJ" pitchFamily="2" charset="0"/>
              <a:cs typeface="ArhialkhanMJ" pitchFamily="2" charset="0"/>
            </a:endParaRPr>
          </a:p>
        </p:txBody>
      </p:sp>
      <p:pic>
        <p:nvPicPr>
          <p:cNvPr id="8" name="Picture 7" descr="Cultur=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04" y="1592618"/>
            <a:ext cx="3235377" cy="5003549"/>
          </a:xfrm>
          <a:prstGeom prst="rect">
            <a:avLst/>
          </a:prstGeom>
        </p:spPr>
      </p:pic>
      <p:pic>
        <p:nvPicPr>
          <p:cNvPr id="9" name="Picture 8" descr="Cultur=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65" y="1592618"/>
            <a:ext cx="3235377" cy="5003549"/>
          </a:xfrm>
          <a:prstGeom prst="rect">
            <a:avLst/>
          </a:prstGeom>
        </p:spPr>
      </p:pic>
      <p:pic>
        <p:nvPicPr>
          <p:cNvPr id="10" name="Picture 9" descr="Cultur=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27" y="1577627"/>
            <a:ext cx="3235377" cy="50035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4518" y="1573967"/>
            <a:ext cx="3237875" cy="49917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69567" y="1576465"/>
            <a:ext cx="3237875" cy="49917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7147" y="1591455"/>
            <a:ext cx="3237875" cy="49917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1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909" y="1013080"/>
            <a:ext cx="507042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    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Buriganga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2819" y="3445626"/>
            <a:ext cx="5591337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 ms¯‹…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wZ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Kv‡K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e‡j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? 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98426" y="3132944"/>
            <a:ext cx="7390151" cy="137909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7302" y="929389"/>
            <a:ext cx="39574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  GKK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ArhialkhanMJ" pitchFamily="2" charset="0"/>
                <a:cs typeface="ArhialkhanMJ" pitchFamily="2" charset="0"/>
              </a:rPr>
              <a:t>KvR</a:t>
            </a:r>
            <a:endParaRPr lang="en-US" sz="6000" b="1" dirty="0" smtClean="0">
              <a:solidFill>
                <a:schemeClr val="accent2">
                  <a:lumMod val="75000"/>
                </a:schemeClr>
              </a:solidFill>
              <a:latin typeface="ArhialkhanMJ" pitchFamily="2" charset="0"/>
              <a:cs typeface="ArhialkhanMJ" pitchFamily="2" charset="0"/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9685" y="479685"/>
            <a:ext cx="11197653" cy="58611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7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64105" y="5209083"/>
            <a:ext cx="9338871" cy="1161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2163" y="3060493"/>
            <a:ext cx="11120203" cy="1466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36366" y="1573967"/>
            <a:ext cx="8676866" cy="9898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687576" y="317291"/>
            <a:ext cx="4601985" cy="1121765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0800000">
            <a:off x="3886295" y="164892"/>
            <a:ext cx="4133658" cy="1121765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52230" y="142118"/>
            <a:ext cx="1489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BrahmaputraMJ" pitchFamily="2" charset="0"/>
                <a:cs typeface="BrahmaputraMJ" pitchFamily="2" charset="0"/>
              </a:rPr>
              <a:t>DËi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1639" y="1738856"/>
            <a:ext cx="73869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Avgiv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hv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Avgv‡`i</a:t>
            </a:r>
            <a:r>
              <a:rPr lang="en-US" sz="4000" dirty="0" smtClean="0">
                <a:latin typeface="SutonnyMJ" pitchFamily="2" charset="0"/>
              </a:rPr>
              <a:t> ms¯‹…</a:t>
            </a:r>
            <a:r>
              <a:rPr lang="en-US" sz="4000" dirty="0" err="1" smtClean="0">
                <a:latin typeface="SutonnyMJ" pitchFamily="2" charset="0"/>
              </a:rPr>
              <a:t>wZ</a:t>
            </a:r>
            <a:r>
              <a:rPr lang="en-US" sz="4000" dirty="0" smtClean="0">
                <a:latin typeface="SutonnyMJ" pitchFamily="2" charset="0"/>
              </a:rPr>
              <a:t> - </a:t>
            </a:r>
            <a:r>
              <a:rPr lang="en-US" sz="4000" dirty="0" err="1" smtClean="0">
                <a:latin typeface="SutonnyMJ" pitchFamily="2" charset="0"/>
              </a:rPr>
              <a:t>g¨vKvBfvi</a:t>
            </a:r>
            <a:endParaRPr lang="en-US" sz="4000" dirty="0" smtClean="0">
              <a:latin typeface="SutonnyMJ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626" y="3252865"/>
            <a:ext cx="109877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SutonnyMJ" pitchFamily="2" charset="0"/>
              </a:rPr>
              <a:t>mgv‡Ri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m`m</a:t>
            </a:r>
            <a:r>
              <a:rPr lang="en-US" sz="3400" dirty="0" smtClean="0">
                <a:latin typeface="SutonnyMJ" pitchFamily="2" charset="0"/>
              </a:rPr>
              <a:t>¨ </a:t>
            </a:r>
            <a:r>
              <a:rPr lang="en-US" sz="3400" dirty="0" err="1" smtClean="0">
                <a:latin typeface="SutonnyMJ" pitchFamily="2" charset="0"/>
              </a:rPr>
              <a:t>wnmv‡e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AwR©Z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AvPvi-AvPiY</a:t>
            </a:r>
            <a:r>
              <a:rPr lang="en-US" sz="3400" dirty="0" smtClean="0">
                <a:latin typeface="SutonnyMJ" pitchFamily="2" charset="0"/>
              </a:rPr>
              <a:t>, </a:t>
            </a:r>
            <a:r>
              <a:rPr lang="en-US" sz="3400" dirty="0" err="1" smtClean="0">
                <a:latin typeface="SutonnyMJ" pitchFamily="2" charset="0"/>
              </a:rPr>
              <a:t>e¨venvi</a:t>
            </a:r>
            <a:r>
              <a:rPr lang="en-US" sz="3400" dirty="0" smtClean="0">
                <a:latin typeface="SutonnyMJ" pitchFamily="2" charset="0"/>
              </a:rPr>
              <a:t>, </a:t>
            </a:r>
            <a:r>
              <a:rPr lang="en-US" sz="3400" dirty="0" err="1" smtClean="0">
                <a:latin typeface="SutonnyMJ" pitchFamily="2" charset="0"/>
              </a:rPr>
              <a:t>Ávb</a:t>
            </a:r>
            <a:r>
              <a:rPr lang="en-US" sz="3400" dirty="0" smtClean="0">
                <a:latin typeface="SutonnyMJ" pitchFamily="2" charset="0"/>
              </a:rPr>
              <a:t>, </a:t>
            </a:r>
            <a:r>
              <a:rPr lang="en-US" sz="3400" dirty="0" err="1" smtClean="0">
                <a:latin typeface="SutonnyMJ" pitchFamily="2" charset="0"/>
              </a:rPr>
              <a:t>wek¦vm</a:t>
            </a:r>
            <a:r>
              <a:rPr lang="en-US" sz="3400" dirty="0" smtClean="0">
                <a:latin typeface="SutonnyMJ" pitchFamily="2" charset="0"/>
              </a:rPr>
              <a:t>, </a:t>
            </a:r>
            <a:r>
              <a:rPr lang="en-US" sz="3400" dirty="0" err="1" smtClean="0">
                <a:latin typeface="SutonnyMJ" pitchFamily="2" charset="0"/>
              </a:rPr>
              <a:t>wkí-Kjv</a:t>
            </a:r>
            <a:r>
              <a:rPr lang="en-US" sz="3400" dirty="0" smtClean="0">
                <a:latin typeface="SutonnyMJ" pitchFamily="2" charset="0"/>
              </a:rPr>
              <a:t>, </a:t>
            </a:r>
            <a:r>
              <a:rPr lang="en-US" sz="3400" dirty="0" err="1" smtClean="0">
                <a:latin typeface="SutonnyMJ" pitchFamily="2" charset="0"/>
              </a:rPr>
              <a:t>bxwZ-cÖ_v</a:t>
            </a:r>
            <a:r>
              <a:rPr lang="en-US" sz="3400" dirty="0" smtClean="0">
                <a:latin typeface="SutonnyMJ" pitchFamily="2" charset="0"/>
              </a:rPr>
              <a:t>, </a:t>
            </a:r>
            <a:r>
              <a:rPr lang="en-US" sz="3400" dirty="0" err="1" smtClean="0">
                <a:latin typeface="SutonnyMJ" pitchFamily="2" charset="0"/>
              </a:rPr>
              <a:t>AvBb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BZ¨vw`i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RwUj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mgv‡ekB</a:t>
            </a:r>
            <a:r>
              <a:rPr lang="en-US" sz="3400" dirty="0" smtClean="0">
                <a:latin typeface="SutonnyMJ" pitchFamily="2" charset="0"/>
              </a:rPr>
              <a:t> </a:t>
            </a:r>
            <a:r>
              <a:rPr lang="en-US" sz="3400" dirty="0" err="1" smtClean="0">
                <a:latin typeface="SutonnyMJ" pitchFamily="2" charset="0"/>
              </a:rPr>
              <a:t>nj</a:t>
            </a:r>
            <a:r>
              <a:rPr lang="en-US" sz="3400" dirty="0" smtClean="0">
                <a:latin typeface="SutonnyMJ" pitchFamily="2" charset="0"/>
              </a:rPr>
              <a:t> ms¯‹…</a:t>
            </a:r>
            <a:r>
              <a:rPr lang="en-US" sz="3400" dirty="0" err="1" smtClean="0">
                <a:latin typeface="SutonnyMJ" pitchFamily="2" charset="0"/>
              </a:rPr>
              <a:t>wZ</a:t>
            </a:r>
            <a:r>
              <a:rPr lang="en-US" sz="3400" dirty="0" smtClean="0">
                <a:latin typeface="SutonnyMJ" pitchFamily="2" charset="0"/>
              </a:rPr>
              <a:t>- †</a:t>
            </a:r>
            <a:r>
              <a:rPr lang="en-US" sz="3400" dirty="0" err="1" smtClean="0">
                <a:latin typeface="SutonnyMJ" pitchFamily="2" charset="0"/>
              </a:rPr>
              <a:t>UBji</a:t>
            </a:r>
            <a:endParaRPr lang="en-US" sz="3400" dirty="0" smtClean="0">
              <a:latin typeface="SutonnyMJ" pitchFamily="2" charset="0"/>
            </a:endParaRPr>
          </a:p>
          <a:p>
            <a:endParaRPr lang="en-US" sz="24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3967" y="5456420"/>
            <a:ext cx="906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e¨vcK</a:t>
            </a:r>
            <a:r>
              <a:rPr lang="en-US" sz="3600" dirty="0" smtClean="0">
                <a:latin typeface="SutonnyMJ" pitchFamily="2" charset="0"/>
              </a:rPr>
              <a:t> A‡_© ms¯‹„</a:t>
            </a:r>
            <a:r>
              <a:rPr lang="en-US" sz="3600" dirty="0" err="1" smtClean="0">
                <a:latin typeface="SutonnyMJ" pitchFamily="2" charset="0"/>
              </a:rPr>
              <a:t>wZ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nj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Rxebavi‡bi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c×wZ</a:t>
            </a:r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200" dirty="0" smtClean="0"/>
              <a:t>( Way of Life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064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396</Words>
  <Application>Microsoft Office PowerPoint</Application>
  <PresentationFormat>Custom</PresentationFormat>
  <Paragraphs>58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¯^vMZg</vt:lpstr>
      <vt:lpstr>wk¶K cwiwPwZ </vt:lpstr>
      <vt:lpstr>Slide 3</vt:lpstr>
      <vt:lpstr>Slide 4</vt:lpstr>
      <vt:lpstr>Slide 5</vt:lpstr>
      <vt:lpstr>wkLbdj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user</cp:lastModifiedBy>
  <cp:revision>129</cp:revision>
  <dcterms:created xsi:type="dcterms:W3CDTF">2015-06-30T13:47:09Z</dcterms:created>
  <dcterms:modified xsi:type="dcterms:W3CDTF">2020-03-16T01:32:10Z</dcterms:modified>
</cp:coreProperties>
</file>