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56" r:id="rId3"/>
    <p:sldId id="269" r:id="rId4"/>
    <p:sldId id="259" r:id="rId5"/>
    <p:sldId id="267" r:id="rId6"/>
    <p:sldId id="264" r:id="rId7"/>
    <p:sldId id="265" r:id="rId8"/>
    <p:sldId id="282" r:id="rId9"/>
    <p:sldId id="281" r:id="rId10"/>
    <p:sldId id="283" r:id="rId11"/>
    <p:sldId id="284" r:id="rId12"/>
    <p:sldId id="28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7BC16F"/>
    <a:srgbClr val="CC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66146-5FAE-483D-8521-F11FE0D436D4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9A1C-3149-4F9D-A5F0-1B4F94ED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6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6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2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1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2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4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3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9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9FA9-546D-4C5A-9CD7-D892811955D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7630-CF2A-4081-B75A-6B8532FF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zanur1984@gmail.com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1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450760" y="270231"/>
            <a:ext cx="9878096" cy="140379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95836" y="2105584"/>
            <a:ext cx="9787943" cy="124925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সংজ্ঞাসহ একটি সমকোণী ত্রিভুজ আঁক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56821" y="4159877"/>
            <a:ext cx="9465972" cy="121061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একটি স্থূলকোণী ত্রিভুজ আঁক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65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98111" y="0"/>
            <a:ext cx="9955369" cy="78973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4551" y="977742"/>
            <a:ext cx="833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ভুজ অর্থ কি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551" y="1644015"/>
            <a:ext cx="622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বাহু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883" y="2340591"/>
            <a:ext cx="593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এক সমকোণ কত ডিগ্রী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111" y="3067847"/>
                <a:ext cx="45848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32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bn-I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11" y="3067847"/>
                <a:ext cx="4584879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345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04551" y="3882524"/>
            <a:ext cx="6317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cs typeface="NikoshBAN" panose="02000000000000000000" pitchFamily="2" charset="0"/>
              </a:rPr>
              <a:t>ত্রিভুজের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কোণের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cs typeface="NikoshBAN" panose="02000000000000000000" pitchFamily="2" charset="0"/>
              </a:rPr>
              <a:t> ?</a:t>
            </a:r>
            <a:endParaRPr lang="en-US" sz="3200" dirty="0"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4551" y="5013968"/>
                <a:ext cx="5795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IN" sz="32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51" y="5013968"/>
                <a:ext cx="579549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98111" y="5680241"/>
            <a:ext cx="717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সমকোণী ত্রিভুজে কয়টি সূক্ষ্মকোণ থাকে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4551" y="6300109"/>
            <a:ext cx="361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দুইটি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368" y="476518"/>
            <a:ext cx="10676586" cy="59400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 </a:t>
            </a:r>
          </a:p>
          <a:p>
            <a:r>
              <a:rPr lang="en-US" sz="3600" dirty="0" smtClean="0">
                <a:cs typeface="NikoshBAN" panose="02000000000000000000" pitchFamily="2" charset="0"/>
              </a:rPr>
              <a:t>                        </a:t>
            </a:r>
            <a:r>
              <a:rPr lang="bn-IN" sz="3600" dirty="0" smtClean="0">
                <a:cs typeface="NikoshBAN" panose="02000000000000000000" pitchFamily="2" charset="0"/>
              </a:rPr>
              <a:t>১। </a:t>
            </a:r>
            <a:r>
              <a:rPr lang="en-US" sz="3600" dirty="0" smtClean="0">
                <a:cs typeface="NikoshBAN" panose="02000000000000000000" pitchFamily="2" charset="0"/>
              </a:rPr>
              <a:t>5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সেণ্টিমিটার বাহুবিশিষ্ট একটি সমবাহু ত্রিভুজ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সূক্ষ্মকোণী আঁক 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2502"/>
            <a:ext cx="12192000" cy="72830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58250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795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206062"/>
            <a:ext cx="11668259" cy="6375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4314422" y="3503053"/>
            <a:ext cx="352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9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355601"/>
            <a:ext cx="10515600" cy="558800"/>
          </a:xfr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/>
              <a:t>            </a:t>
            </a:r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780" y="1020811"/>
            <a:ext cx="5183188" cy="3108543"/>
          </a:xfr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৬ষ্ঠ, বিষয়ঃ গণিত 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৬ষ্ঠ 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০৩/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0980" y="1020811"/>
            <a:ext cx="5257800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হাফিজপুর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০১৭৬৭১৫৬৬৫৮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2800" dirty="0" smtClean="0">
                <a:cs typeface="NikoshBAN" panose="02000000000000000000" pitchFamily="2" charset="0"/>
                <a:hlinkClick r:id="rId2"/>
              </a:rPr>
              <a:t>mizanur1984@gmail.com</a:t>
            </a:r>
            <a:endParaRPr lang="en-US" sz="2800" dirty="0" smtClean="0"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7" t="14085" r="45869" b="55117"/>
          <a:stretch/>
        </p:blipFill>
        <p:spPr>
          <a:xfrm>
            <a:off x="4961297" y="1178650"/>
            <a:ext cx="940157" cy="927883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0980" y="4393603"/>
            <a:ext cx="1043170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n-BD" b="1" dirty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 এনায়েত উল্লাহ মানিক</a:t>
            </a:r>
          </a:p>
          <a:p>
            <a:r>
              <a:rPr lang="bn-BD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শিক্ষক(গণিত)</a:t>
            </a:r>
          </a:p>
          <a:p>
            <a:r>
              <a:rPr lang="bn-BD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চাতল এস</a:t>
            </a:r>
            <a:r>
              <a:rPr lang="en-US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BD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 উচ্চ বিদ্যালয় </a:t>
            </a:r>
          </a:p>
          <a:p>
            <a:r>
              <a:rPr lang="bn-BD" b="1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করিমগঞ্জ,কিশোরগঞ্জ</a:t>
            </a:r>
            <a:r>
              <a:rPr lang="bn-BD" dirty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bn-BD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মোবাঃ</a:t>
            </a:r>
            <a:r>
              <a:rPr lang="bn-BD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০১৯৬১৪৩১৫৩৮ </a:t>
            </a:r>
            <a:r>
              <a:rPr lang="bn-BD" dirty="0">
                <a:solidFill>
                  <a:srgbClr val="FF0000"/>
                </a:solidFill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5916" y="1387698"/>
            <a:ext cx="10560676" cy="3993444"/>
          </a:xfr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সংজ্ঞায়িত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ত্রিভুজের প্রকারভেদ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কোণভেদে ত্রিভুজের প্রকারভেদ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9788" y="437882"/>
            <a:ext cx="10686804" cy="821028"/>
          </a:xfr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/>
          <a:lstStyle/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3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1064428"/>
            <a:ext cx="6116392" cy="30581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638" y="5490196"/>
            <a:ext cx="1115310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ত্রিভু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4" y="1120462"/>
            <a:ext cx="4790940" cy="2946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638" y="270456"/>
            <a:ext cx="111531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5634" y="1648496"/>
            <a:ext cx="2086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638" y="4481848"/>
            <a:ext cx="61163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ত্রিভুজাকার পিরামিড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2017" y="2171716"/>
            <a:ext cx="226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কিসের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5804" y="4481848"/>
            <a:ext cx="479093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ত্রিভুজার চিত্র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4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5" grpId="0" animBg="1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351" y="295739"/>
            <a:ext cx="11732653" cy="1507303"/>
          </a:xfr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/>
          <a:lstStyle/>
          <a:p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 দ্বারা সীমাবদ্ধ ক্ষেত্রকে ত্রিভুজ বলা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6352" y="1803042"/>
            <a:ext cx="11450392" cy="4574388"/>
            <a:chOff x="166352" y="1803042"/>
            <a:chExt cx="11450392" cy="45743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262907" y="4773112"/>
              <a:ext cx="34955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6279524" y="2329586"/>
              <a:ext cx="1478923" cy="24435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262907" y="2386590"/>
              <a:ext cx="2016617" cy="23545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756856" y="1803042"/>
              <a:ext cx="12621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40261" y="4805037"/>
              <a:ext cx="1236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2293" y="4620371"/>
              <a:ext cx="1094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6352" y="5731099"/>
              <a:ext cx="11450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 , ক খ গ একটি ত্রিভুজ 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685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912" y="215709"/>
            <a:ext cx="11565227" cy="624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ক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খ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গ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894794" y="2385212"/>
            <a:ext cx="1349465" cy="1712890"/>
            <a:chOff x="6330368" y="4142818"/>
            <a:chExt cx="1349465" cy="171289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6330368" y="5855707"/>
              <a:ext cx="134020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09729" y="4142818"/>
              <a:ext cx="670104" cy="17128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39625" y="4142819"/>
              <a:ext cx="670104" cy="17128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ight Arrow 1"/>
          <p:cNvSpPr/>
          <p:nvPr/>
        </p:nvSpPr>
        <p:spPr>
          <a:xfrm>
            <a:off x="3932848" y="1105393"/>
            <a:ext cx="1424763" cy="3577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932849" y="3090929"/>
            <a:ext cx="1643703" cy="51515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32849" y="5448545"/>
            <a:ext cx="1493949" cy="4089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68" y="215709"/>
            <a:ext cx="2228213" cy="20091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3" y="4732026"/>
            <a:ext cx="2116988" cy="143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0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846 -0.00533 L 0.18841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44 -0.00625 L 0.16771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119 -0.00556 L 0.18138 -0.0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506828" y="650382"/>
            <a:ext cx="9504609" cy="144243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35994" y="2092816"/>
            <a:ext cx="9736428" cy="170001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সংজ্ঞাসহ সমবাহু ত্রিভুজ আঁক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61751" y="3792827"/>
            <a:ext cx="9594761" cy="145531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সংজ্ঞাসহ বিষমবাহু ত্রিভুজ আঁক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6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248917" y="216447"/>
            <a:ext cx="2781838" cy="2073499"/>
            <a:chOff x="450760" y="1815921"/>
            <a:chExt cx="2781838" cy="207349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450761" y="3850783"/>
              <a:ext cx="2781836" cy="386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232597" y="1815921"/>
              <a:ext cx="0" cy="20348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50760" y="1815921"/>
              <a:ext cx="2781838" cy="20734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540996" y="1788346"/>
            <a:ext cx="2396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474299" y="4897430"/>
            <a:ext cx="2878427" cy="1372261"/>
            <a:chOff x="7862553" y="1831262"/>
            <a:chExt cx="2878427" cy="137226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862553" y="3200208"/>
              <a:ext cx="28784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930563" y="1831262"/>
              <a:ext cx="2517422" cy="1356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447985" y="1832632"/>
              <a:ext cx="292995" cy="13708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646456" y="274669"/>
            <a:ext cx="9283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কোণভেদে তিন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। যথাঃ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c 3"/>
              <p:cNvSpPr/>
              <p:nvPr/>
            </p:nvSpPr>
            <p:spPr>
              <a:xfrm>
                <a:off x="10505940" y="1721545"/>
                <a:ext cx="553791" cy="656822"/>
              </a:xfrm>
              <a:prstGeom prst="arc">
                <a:avLst>
                  <a:gd name="adj1" fmla="val 8483914"/>
                  <a:gd name="adj2" fmla="val 2013831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Arc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940" y="1721545"/>
                <a:ext cx="553791" cy="656822"/>
              </a:xfrm>
              <a:prstGeom prst="arc">
                <a:avLst>
                  <a:gd name="adj1" fmla="val 8483914"/>
                  <a:gd name="adj2" fmla="val 20138311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40996" y="5576551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লকোণী ত্রিভুজ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66693" y="1788346"/>
            <a:ext cx="1622738" cy="59002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42" y="2865913"/>
            <a:ext cx="2116988" cy="1433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0996" y="3439172"/>
            <a:ext cx="30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386647" y="3505973"/>
            <a:ext cx="1339403" cy="51797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409185" y="5576551"/>
            <a:ext cx="1798432" cy="67775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0683828" y="5779485"/>
            <a:ext cx="700288" cy="763682"/>
          </a:xfrm>
          <a:prstGeom prst="arc">
            <a:avLst>
              <a:gd name="adj1" fmla="val 9325073"/>
              <a:gd name="adj2" fmla="val 1990711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28 -0.00139 L 0.28229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58 0.00324 L 0.26185 0.0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38 -0.00046 L 0.26159 0.0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265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পরিচিতি               </vt:lpstr>
      <vt:lpstr>শিখনফল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lenovo</dc:creator>
  <cp:lastModifiedBy>Windows User</cp:lastModifiedBy>
  <cp:revision>118</cp:revision>
  <dcterms:created xsi:type="dcterms:W3CDTF">2019-03-14T16:53:07Z</dcterms:created>
  <dcterms:modified xsi:type="dcterms:W3CDTF">2020-03-14T06:03:51Z</dcterms:modified>
</cp:coreProperties>
</file>