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1" r:id="rId3"/>
    <p:sldId id="266" r:id="rId4"/>
    <p:sldId id="263" r:id="rId5"/>
    <p:sldId id="268" r:id="rId6"/>
    <p:sldId id="256" r:id="rId7"/>
    <p:sldId id="276" r:id="rId8"/>
    <p:sldId id="277" r:id="rId9"/>
    <p:sldId id="257" r:id="rId10"/>
    <p:sldId id="278" r:id="rId11"/>
    <p:sldId id="272" r:id="rId12"/>
    <p:sldId id="279" r:id="rId13"/>
    <p:sldId id="273" r:id="rId14"/>
    <p:sldId id="260" r:id="rId15"/>
    <p:sldId id="269" r:id="rId16"/>
    <p:sldId id="259" r:id="rId17"/>
    <p:sldId id="264" r:id="rId18"/>
    <p:sldId id="258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E8777-076F-4D00-9EF8-B9678002D9EC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C00D1-97F3-428B-B08C-E43EE2416081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FDFF157-69F8-455D-8E11-D8D50F3FAF7E}" type="parTrans" cxnId="{5D8D19AC-7FA8-4BBD-9923-E7B143C767FD}">
      <dgm:prSet/>
      <dgm:spPr/>
      <dgm:t>
        <a:bodyPr/>
        <a:lstStyle/>
        <a:p>
          <a:endParaRPr lang="en-US"/>
        </a:p>
      </dgm:t>
    </dgm:pt>
    <dgm:pt modelId="{0BEF792A-63DE-4FD9-B81E-DFC9258DCAE6}" type="sibTrans" cxnId="{5D8D19AC-7FA8-4BBD-9923-E7B143C767FD}">
      <dgm:prSet/>
      <dgm:spPr/>
      <dgm:t>
        <a:bodyPr/>
        <a:lstStyle/>
        <a:p>
          <a:endParaRPr lang="en-US"/>
        </a:p>
      </dgm:t>
    </dgm:pt>
    <dgm:pt modelId="{B1116167-1A55-4A4D-A754-E9DEE0770F83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রোবট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FA62910-28B4-49E2-9F55-6A3DA506FFE4}" type="parTrans" cxnId="{2AD4826A-90D3-4035-A158-8F3A5B242920}">
      <dgm:prSet/>
      <dgm:spPr/>
      <dgm:t>
        <a:bodyPr/>
        <a:lstStyle/>
        <a:p>
          <a:endParaRPr lang="en-US"/>
        </a:p>
      </dgm:t>
    </dgm:pt>
    <dgm:pt modelId="{8CE8F9FF-BDA2-4634-AA4A-811CDDE50FC8}" type="sibTrans" cxnId="{2AD4826A-90D3-4035-A158-8F3A5B242920}">
      <dgm:prSet/>
      <dgm:spPr/>
      <dgm:t>
        <a:bodyPr/>
        <a:lstStyle/>
        <a:p>
          <a:endParaRPr lang="en-US"/>
        </a:p>
      </dgm:t>
    </dgm:pt>
    <dgm:pt modelId="{466139F8-2DE0-4F4E-8BAF-6B998D0D49F1}">
      <dgm:prSet phldrT="[Text]" custT="1"/>
      <dgm:spPr/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ইলেকট্রনিক ফাইল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B15DD6E-CB74-4E51-B1FB-9C9009789836}" type="parTrans" cxnId="{E1095CFF-AAC9-4456-A205-02FD9B980F98}">
      <dgm:prSet/>
      <dgm:spPr/>
      <dgm:t>
        <a:bodyPr/>
        <a:lstStyle/>
        <a:p>
          <a:endParaRPr lang="en-US"/>
        </a:p>
      </dgm:t>
    </dgm:pt>
    <dgm:pt modelId="{194D0325-1CE8-49C2-90B1-AF0F450ABA67}" type="sibTrans" cxnId="{E1095CFF-AAC9-4456-A205-02FD9B980F98}">
      <dgm:prSet/>
      <dgm:spPr/>
      <dgm:t>
        <a:bodyPr/>
        <a:lstStyle/>
        <a:p>
          <a:endParaRPr lang="en-US"/>
        </a:p>
      </dgm:t>
    </dgm:pt>
    <dgm:pt modelId="{41155058-1351-4839-B302-399D1DC008EF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 ক্লাস রুম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CCEAF13-E2A4-48C4-AA4E-F20A5BF92668}" type="parTrans" cxnId="{90CB8F9E-7234-4809-BFC5-DADB13AC332D}">
      <dgm:prSet/>
      <dgm:spPr/>
      <dgm:t>
        <a:bodyPr/>
        <a:lstStyle/>
        <a:p>
          <a:endParaRPr lang="en-US"/>
        </a:p>
      </dgm:t>
    </dgm:pt>
    <dgm:pt modelId="{79D0FA41-C2AD-4BEF-A48C-B1BCF25F5BD8}" type="sibTrans" cxnId="{90CB8F9E-7234-4809-BFC5-DADB13AC332D}">
      <dgm:prSet/>
      <dgm:spPr/>
      <dgm:t>
        <a:bodyPr/>
        <a:lstStyle/>
        <a:p>
          <a:endParaRPr lang="en-US"/>
        </a:p>
      </dgm:t>
    </dgm:pt>
    <dgm:pt modelId="{B0AC7530-3D6E-48E4-AA3A-553EA83B375C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পাইলটবিহীন ড্রোন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700E4F-416F-441C-9824-56C6053A4CD3}" type="parTrans" cxnId="{5073B471-725C-4BA6-A4D6-B2AC56E9B451}">
      <dgm:prSet/>
      <dgm:spPr/>
      <dgm:t>
        <a:bodyPr/>
        <a:lstStyle/>
        <a:p>
          <a:endParaRPr lang="en-US"/>
        </a:p>
      </dgm:t>
    </dgm:pt>
    <dgm:pt modelId="{5865612A-D84F-49B0-A8D1-5F5ED1370DAC}" type="sibTrans" cxnId="{5073B471-725C-4BA6-A4D6-B2AC56E9B451}">
      <dgm:prSet/>
      <dgm:spPr/>
      <dgm:t>
        <a:bodyPr/>
        <a:lstStyle/>
        <a:p>
          <a:endParaRPr lang="en-US"/>
        </a:p>
      </dgm:t>
    </dgm:pt>
    <dgm:pt modelId="{5C9D1BEB-E695-48B1-8C35-5F9EBE0291D0}" type="pres">
      <dgm:prSet presAssocID="{DFBE8777-076F-4D00-9EF8-B9678002D9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326CE-5168-4144-9703-E19D516E0C84}" type="pres">
      <dgm:prSet presAssocID="{480C00D1-97F3-428B-B08C-E43EE2416081}" presName="centerShape" presStyleLbl="node0" presStyleIdx="0" presStyleCnt="1" custScaleX="129135" custScaleY="129135"/>
      <dgm:spPr/>
      <dgm:t>
        <a:bodyPr/>
        <a:lstStyle/>
        <a:p>
          <a:endParaRPr lang="en-US"/>
        </a:p>
      </dgm:t>
    </dgm:pt>
    <dgm:pt modelId="{EE9ECDD9-010E-4A0E-9B8B-B46CAFBC54CD}" type="pres">
      <dgm:prSet presAssocID="{6FA62910-28B4-49E2-9F55-6A3DA506FFE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7B43FA2-3B45-411C-B619-A661A02F8A57}" type="pres">
      <dgm:prSet presAssocID="{6FA62910-28B4-49E2-9F55-6A3DA506FFE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F39A34B-F5DD-4894-ADCF-9B026815AB72}" type="pres">
      <dgm:prSet presAssocID="{B1116167-1A55-4A4D-A754-E9DEE0770F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33235-E317-46F5-BF27-B9E576AE345C}" type="pres">
      <dgm:prSet presAssocID="{7B15DD6E-CB74-4E51-B1FB-9C900978983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D50BF3B-C42C-4955-BA10-6F064DB7D184}" type="pres">
      <dgm:prSet presAssocID="{7B15DD6E-CB74-4E51-B1FB-9C90097898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8F6838-5EDE-4825-972A-F7E106EDEA66}" type="pres">
      <dgm:prSet presAssocID="{466139F8-2DE0-4F4E-8BAF-6B998D0D49F1}" presName="node" presStyleLbl="node1" presStyleIdx="1" presStyleCnt="4" custScaleX="121816" custScaleY="11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D04C0-4A15-4760-AB57-46641AE39927}" type="pres">
      <dgm:prSet presAssocID="{8CCEAF13-E2A4-48C4-AA4E-F20A5BF9266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C4E1F70-11FB-4835-A324-BCDFF422C2D5}" type="pres">
      <dgm:prSet presAssocID="{8CCEAF13-E2A4-48C4-AA4E-F20A5BF9266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31CF277-1A97-41FE-A6C4-DC7D4C898E22}" type="pres">
      <dgm:prSet presAssocID="{41155058-1351-4839-B302-399D1DC008EF}" presName="node" presStyleLbl="node1" presStyleIdx="2" presStyleCnt="4" custScaleX="116611" custScaleY="90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8755C-CE3D-4756-8CBB-BC4B7D74D060}" type="pres">
      <dgm:prSet presAssocID="{E8700E4F-416F-441C-9824-56C6053A4CD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6886D99-F454-4533-B98E-6D5D35F33195}" type="pres">
      <dgm:prSet presAssocID="{E8700E4F-416F-441C-9824-56C6053A4CD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2FE53DD-56D3-4DA2-A072-A603E395BDB5}" type="pres">
      <dgm:prSet presAssocID="{B0AC7530-3D6E-48E4-AA3A-553EA83B37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C20B1-2E6B-4E91-833E-3FFBC6F13BA1}" type="presOf" srcId="{466139F8-2DE0-4F4E-8BAF-6B998D0D49F1}" destId="{8C8F6838-5EDE-4825-972A-F7E106EDEA66}" srcOrd="0" destOrd="0" presId="urn:microsoft.com/office/officeart/2005/8/layout/radial5"/>
    <dgm:cxn modelId="{31D0C2DC-205D-48B3-86DB-6FADC9AFA233}" type="presOf" srcId="{7B15DD6E-CB74-4E51-B1FB-9C9009789836}" destId="{39D33235-E317-46F5-BF27-B9E576AE345C}" srcOrd="0" destOrd="0" presId="urn:microsoft.com/office/officeart/2005/8/layout/radial5"/>
    <dgm:cxn modelId="{E1095CFF-AAC9-4456-A205-02FD9B980F98}" srcId="{480C00D1-97F3-428B-B08C-E43EE2416081}" destId="{466139F8-2DE0-4F4E-8BAF-6B998D0D49F1}" srcOrd="1" destOrd="0" parTransId="{7B15DD6E-CB74-4E51-B1FB-9C9009789836}" sibTransId="{194D0325-1CE8-49C2-90B1-AF0F450ABA67}"/>
    <dgm:cxn modelId="{2AD4826A-90D3-4035-A158-8F3A5B242920}" srcId="{480C00D1-97F3-428B-B08C-E43EE2416081}" destId="{B1116167-1A55-4A4D-A754-E9DEE0770F83}" srcOrd="0" destOrd="0" parTransId="{6FA62910-28B4-49E2-9F55-6A3DA506FFE4}" sibTransId="{8CE8F9FF-BDA2-4634-AA4A-811CDDE50FC8}"/>
    <dgm:cxn modelId="{90CB8F9E-7234-4809-BFC5-DADB13AC332D}" srcId="{480C00D1-97F3-428B-B08C-E43EE2416081}" destId="{41155058-1351-4839-B302-399D1DC008EF}" srcOrd="2" destOrd="0" parTransId="{8CCEAF13-E2A4-48C4-AA4E-F20A5BF92668}" sibTransId="{79D0FA41-C2AD-4BEF-A48C-B1BCF25F5BD8}"/>
    <dgm:cxn modelId="{96A5F215-744E-44B5-9EDE-F3D15C3944E0}" type="presOf" srcId="{41155058-1351-4839-B302-399D1DC008EF}" destId="{731CF277-1A97-41FE-A6C4-DC7D4C898E22}" srcOrd="0" destOrd="0" presId="urn:microsoft.com/office/officeart/2005/8/layout/radial5"/>
    <dgm:cxn modelId="{E2A9A1CF-28FC-4624-99BF-B826188F560D}" type="presOf" srcId="{6FA62910-28B4-49E2-9F55-6A3DA506FFE4}" destId="{EE9ECDD9-010E-4A0E-9B8B-B46CAFBC54CD}" srcOrd="0" destOrd="0" presId="urn:microsoft.com/office/officeart/2005/8/layout/radial5"/>
    <dgm:cxn modelId="{5D8D19AC-7FA8-4BBD-9923-E7B143C767FD}" srcId="{DFBE8777-076F-4D00-9EF8-B9678002D9EC}" destId="{480C00D1-97F3-428B-B08C-E43EE2416081}" srcOrd="0" destOrd="0" parTransId="{CFDFF157-69F8-455D-8E11-D8D50F3FAF7E}" sibTransId="{0BEF792A-63DE-4FD9-B81E-DFC9258DCAE6}"/>
    <dgm:cxn modelId="{F161BEAD-4F72-4FA7-8AAD-5BC7C6B94C41}" type="presOf" srcId="{8CCEAF13-E2A4-48C4-AA4E-F20A5BF92668}" destId="{5C4E1F70-11FB-4835-A324-BCDFF422C2D5}" srcOrd="1" destOrd="0" presId="urn:microsoft.com/office/officeart/2005/8/layout/radial5"/>
    <dgm:cxn modelId="{36958499-87DD-4DF0-8037-A45C6D195178}" type="presOf" srcId="{DFBE8777-076F-4D00-9EF8-B9678002D9EC}" destId="{5C9D1BEB-E695-48B1-8C35-5F9EBE0291D0}" srcOrd="0" destOrd="0" presId="urn:microsoft.com/office/officeart/2005/8/layout/radial5"/>
    <dgm:cxn modelId="{BC371561-6A7F-4787-80EE-3AA0CD221629}" type="presOf" srcId="{7B15DD6E-CB74-4E51-B1FB-9C9009789836}" destId="{2D50BF3B-C42C-4955-BA10-6F064DB7D184}" srcOrd="1" destOrd="0" presId="urn:microsoft.com/office/officeart/2005/8/layout/radial5"/>
    <dgm:cxn modelId="{F1ABBFBA-B6A3-4B07-BF93-A8AB63C9FF58}" type="presOf" srcId="{B0AC7530-3D6E-48E4-AA3A-553EA83B375C}" destId="{72FE53DD-56D3-4DA2-A072-A603E395BDB5}" srcOrd="0" destOrd="0" presId="urn:microsoft.com/office/officeart/2005/8/layout/radial5"/>
    <dgm:cxn modelId="{63ED0356-CAF7-4290-A06A-5A2676A7093A}" type="presOf" srcId="{480C00D1-97F3-428B-B08C-E43EE2416081}" destId="{FCC326CE-5168-4144-9703-E19D516E0C84}" srcOrd="0" destOrd="0" presId="urn:microsoft.com/office/officeart/2005/8/layout/radial5"/>
    <dgm:cxn modelId="{C3DFFB55-86F9-4D40-A73C-60D95FE95D29}" type="presOf" srcId="{E8700E4F-416F-441C-9824-56C6053A4CD3}" destId="{1D88755C-CE3D-4756-8CBB-BC4B7D74D060}" srcOrd="0" destOrd="0" presId="urn:microsoft.com/office/officeart/2005/8/layout/radial5"/>
    <dgm:cxn modelId="{20BE7366-354E-4FF8-9741-5B5DA36B01FF}" type="presOf" srcId="{8CCEAF13-E2A4-48C4-AA4E-F20A5BF92668}" destId="{381D04C0-4A15-4760-AB57-46641AE39927}" srcOrd="0" destOrd="0" presId="urn:microsoft.com/office/officeart/2005/8/layout/radial5"/>
    <dgm:cxn modelId="{E2EA95D1-6599-4C22-83EA-BAD6544C0E8C}" type="presOf" srcId="{E8700E4F-416F-441C-9824-56C6053A4CD3}" destId="{26886D99-F454-4533-B98E-6D5D35F33195}" srcOrd="1" destOrd="0" presId="urn:microsoft.com/office/officeart/2005/8/layout/radial5"/>
    <dgm:cxn modelId="{813DA59A-9A96-43D9-812D-B466CB2B3ED5}" type="presOf" srcId="{6FA62910-28B4-49E2-9F55-6A3DA506FFE4}" destId="{B7B43FA2-3B45-411C-B619-A661A02F8A57}" srcOrd="1" destOrd="0" presId="urn:microsoft.com/office/officeart/2005/8/layout/radial5"/>
    <dgm:cxn modelId="{E99FEFE4-9846-4097-AB97-A2CB56DEE99F}" type="presOf" srcId="{B1116167-1A55-4A4D-A754-E9DEE0770F83}" destId="{AF39A34B-F5DD-4894-ADCF-9B026815AB72}" srcOrd="0" destOrd="0" presId="urn:microsoft.com/office/officeart/2005/8/layout/radial5"/>
    <dgm:cxn modelId="{5073B471-725C-4BA6-A4D6-B2AC56E9B451}" srcId="{480C00D1-97F3-428B-B08C-E43EE2416081}" destId="{B0AC7530-3D6E-48E4-AA3A-553EA83B375C}" srcOrd="3" destOrd="0" parTransId="{E8700E4F-416F-441C-9824-56C6053A4CD3}" sibTransId="{5865612A-D84F-49B0-A8D1-5F5ED1370DAC}"/>
    <dgm:cxn modelId="{EFA69E30-9B9C-4160-A984-DDFA75F93B14}" type="presParOf" srcId="{5C9D1BEB-E695-48B1-8C35-5F9EBE0291D0}" destId="{FCC326CE-5168-4144-9703-E19D516E0C84}" srcOrd="0" destOrd="0" presId="urn:microsoft.com/office/officeart/2005/8/layout/radial5"/>
    <dgm:cxn modelId="{8E3F1D33-1FC0-499A-8CB5-49EE9A73E88F}" type="presParOf" srcId="{5C9D1BEB-E695-48B1-8C35-5F9EBE0291D0}" destId="{EE9ECDD9-010E-4A0E-9B8B-B46CAFBC54CD}" srcOrd="1" destOrd="0" presId="urn:microsoft.com/office/officeart/2005/8/layout/radial5"/>
    <dgm:cxn modelId="{77676260-263B-42E7-951F-18B48233CD6B}" type="presParOf" srcId="{EE9ECDD9-010E-4A0E-9B8B-B46CAFBC54CD}" destId="{B7B43FA2-3B45-411C-B619-A661A02F8A57}" srcOrd="0" destOrd="0" presId="urn:microsoft.com/office/officeart/2005/8/layout/radial5"/>
    <dgm:cxn modelId="{DFFC322A-1828-4B15-855E-1C0181611C64}" type="presParOf" srcId="{5C9D1BEB-E695-48B1-8C35-5F9EBE0291D0}" destId="{AF39A34B-F5DD-4894-ADCF-9B026815AB72}" srcOrd="2" destOrd="0" presId="urn:microsoft.com/office/officeart/2005/8/layout/radial5"/>
    <dgm:cxn modelId="{BFE558C0-0A1C-4C9D-BCBB-43F66F4DADA4}" type="presParOf" srcId="{5C9D1BEB-E695-48B1-8C35-5F9EBE0291D0}" destId="{39D33235-E317-46F5-BF27-B9E576AE345C}" srcOrd="3" destOrd="0" presId="urn:microsoft.com/office/officeart/2005/8/layout/radial5"/>
    <dgm:cxn modelId="{C59CC596-E046-44F3-9635-93915C0ADC64}" type="presParOf" srcId="{39D33235-E317-46F5-BF27-B9E576AE345C}" destId="{2D50BF3B-C42C-4955-BA10-6F064DB7D184}" srcOrd="0" destOrd="0" presId="urn:microsoft.com/office/officeart/2005/8/layout/radial5"/>
    <dgm:cxn modelId="{9F6F2033-3736-4CE8-AD67-1019294E3BC7}" type="presParOf" srcId="{5C9D1BEB-E695-48B1-8C35-5F9EBE0291D0}" destId="{8C8F6838-5EDE-4825-972A-F7E106EDEA66}" srcOrd="4" destOrd="0" presId="urn:microsoft.com/office/officeart/2005/8/layout/radial5"/>
    <dgm:cxn modelId="{A92FF431-FAB9-40AF-A31E-993D6D916D4E}" type="presParOf" srcId="{5C9D1BEB-E695-48B1-8C35-5F9EBE0291D0}" destId="{381D04C0-4A15-4760-AB57-46641AE39927}" srcOrd="5" destOrd="0" presId="urn:microsoft.com/office/officeart/2005/8/layout/radial5"/>
    <dgm:cxn modelId="{1EC8C2E4-5175-46D8-A2E2-56381076F8E9}" type="presParOf" srcId="{381D04C0-4A15-4760-AB57-46641AE39927}" destId="{5C4E1F70-11FB-4835-A324-BCDFF422C2D5}" srcOrd="0" destOrd="0" presId="urn:microsoft.com/office/officeart/2005/8/layout/radial5"/>
    <dgm:cxn modelId="{FB7EA4C3-CDAD-4AAB-AC4D-EEB69ABEB492}" type="presParOf" srcId="{5C9D1BEB-E695-48B1-8C35-5F9EBE0291D0}" destId="{731CF277-1A97-41FE-A6C4-DC7D4C898E22}" srcOrd="6" destOrd="0" presId="urn:microsoft.com/office/officeart/2005/8/layout/radial5"/>
    <dgm:cxn modelId="{B9ED7DE6-A54F-46C3-A428-DCC2949FC896}" type="presParOf" srcId="{5C9D1BEB-E695-48B1-8C35-5F9EBE0291D0}" destId="{1D88755C-CE3D-4756-8CBB-BC4B7D74D060}" srcOrd="7" destOrd="0" presId="urn:microsoft.com/office/officeart/2005/8/layout/radial5"/>
    <dgm:cxn modelId="{E764896D-A2B3-4B2B-BCC0-37E5AC32A4B3}" type="presParOf" srcId="{1D88755C-CE3D-4756-8CBB-BC4B7D74D060}" destId="{26886D99-F454-4533-B98E-6D5D35F33195}" srcOrd="0" destOrd="0" presId="urn:microsoft.com/office/officeart/2005/8/layout/radial5"/>
    <dgm:cxn modelId="{B42F8157-AA86-4B58-9541-2388B3E09825}" type="presParOf" srcId="{5C9D1BEB-E695-48B1-8C35-5F9EBE0291D0}" destId="{72FE53DD-56D3-4DA2-A072-A603E395BD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6851-F900-4F37-8511-0747C752A8F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8F2D-4689-47FB-81F2-39A33FF08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করা থাকবে।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লেখার পর শিক্ষক সম্ভাব্য সমাধান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ভিডিওটি দেখে ই- ক্লাস রুম সম্পর্কে জানতে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 কি</a:t>
            </a:r>
            <a:r>
              <a:rPr lang="bn-BD" baseline="0" dirty="0" smtClean="0"/>
              <a:t> কি নতুন শব্দ শিখলে? তারপর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</a:t>
            </a:r>
            <a:r>
              <a:rPr lang="bn-BD" baseline="0" dirty="0" smtClean="0"/>
              <a:t> গুলোর উপর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5/16/2015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638800"/>
            <a:ext cx="1538287" cy="1152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7613" y="38100"/>
            <a:ext cx="1538287" cy="115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520" y="309301"/>
            <a:ext cx="1538287" cy="1152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6519">
            <a:off x="7699246" y="5467901"/>
            <a:ext cx="1538287" cy="11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8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87927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133811"/>
            <a:ext cx="444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দাপ্তরিক কাজে চিঠি পাঠানো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520" y="41718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কনফারেন্স এর মাধ্যমে মিটিং করা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8846" y="2094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লক্ষ্য করি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04" y="1230804"/>
            <a:ext cx="4520643" cy="26182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2999"/>
            <a:ext cx="3725089" cy="2793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3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914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 টি দেখি এবং ছেলেটি কি করছে বলি।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231065"/>
              </p:ext>
            </p:extLst>
          </p:nvPr>
        </p:nvGraphicFramePr>
        <p:xfrm>
          <a:off x="3352800" y="2667000"/>
          <a:ext cx="1762478" cy="148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2667000"/>
                        <a:ext cx="1762478" cy="148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7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8746" y="307505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 বড় ফাইল এক ঘর থেকে অন্য ঘরে চোখের পলকে পার হয়ে যাচ্ছে।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14" y="6063630"/>
            <a:ext cx="52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টাকা পয়সার হিসাব মুহূর্তের মধ্যে করা হচ্ছে।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4" y="3429000"/>
            <a:ext cx="4704362" cy="2591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27" y="543431"/>
            <a:ext cx="3460493" cy="24056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 rot="19532305">
            <a:off x="177923" y="11871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 কাজে তথ্য প্রযুক্তি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তোমাদের স্কুলে একটি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ই-ক্লাস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রুম তৈরি করতে হলে কী কী করতে হবে সেটি লিখ।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09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5646013"/>
              </p:ext>
            </p:extLst>
          </p:nvPr>
        </p:nvGraphicFramePr>
        <p:xfrm>
          <a:off x="6096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326CE-5168-4144-9703-E19D516E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ECDD9-010E-4A0E-9B8B-B46CAFBC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9A34B-F5DD-4894-ADCF-9B026815A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33235-E317-46F5-BF27-B9E576AE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F6838-5EDE-4825-972A-F7E106EDE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1D04C0-4A15-4760-AB57-46641AE39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1CF277-1A97-41FE-A6C4-DC7D4C89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88755C-CE3D-4756-8CBB-BC4B7D74D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E53DD-56D3-4DA2-A072-A603E395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99" y="2514600"/>
            <a:ext cx="3334639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বিশ্ববিদ্যালয়ে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81400" y="76200"/>
            <a:ext cx="1792478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মূল্যায়ন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818" y="10668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১. ই-ক্লাসরুম তৈরি হচ্ছে-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নিচের কোনটি তৈরিতে লোহার টুকরা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ব্যবহৃত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হয়?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1711036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হাসপাতালে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170410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ডাকঘরে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4799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ঘ. স্কুলে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6677" y="4519675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প্লেন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77638" y="454876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খ.জাহাজ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677" y="552507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গ. নৌকা 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7638" y="552507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ঘ. ফেরী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002277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4252762" y="26465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9213881">
            <a:off x="6692348" y="468280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420042" y="18253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39837" y="2628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840646" y="46630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256282" y="5688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29296" y="5688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বর্তমানে যুদ্ধ বিমানে নিচের কোনটি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অনুপস্থিত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একঘেয়ে বিপজ্জনক কাজগুলো করা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ভালোভাবে 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পারে? </a:t>
            </a:r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তথ্য প্রযুক্তি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711039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পাইলট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37364" y="16116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বোমা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782" y="2486892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ড্রোনার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128" y="45720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রোবট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13564" y="4572000"/>
            <a:ext cx="3387436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ইন্টারনেট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462474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ঘ. ড্রোন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91000" y="25007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3672069" y="18890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553200" y="1725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802582" y="26011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259782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87837" y="56910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883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3131977" y="562560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0164" y="1371600"/>
            <a:ext cx="232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09" y="2889691"/>
            <a:ext cx="85587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পরিবারের দৈনন্দিন কাজে একটি রোবট 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দেয়া হলে তাকে দিয়ে তুমি কি কি কাজ করাবে? 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যুক্তি দিয়ে লিখ।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371600" y="48768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6" y="1066800"/>
            <a:ext cx="5298765" cy="35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  </a:t>
            </a:r>
            <a:endParaRPr lang="en-US" sz="3600">
              <a:solidFill>
                <a:schemeClr val="bg2"/>
              </a:solidFill>
            </a:endParaRPr>
          </a:p>
          <a:p>
            <a:pPr marL="0" indent="0">
              <a:buNone/>
              <a:defRPr/>
            </a:pP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4975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206" y="45397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 অনেক কষ্ট করে কাজ করছে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397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  কঠিন কাজ  সহজেই করতে পারছে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" y="1475799"/>
            <a:ext cx="3888184" cy="2587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99" y="1447800"/>
            <a:ext cx="4595028" cy="26154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74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5218" y="304800"/>
            <a:ext cx="2060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bn-BD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কর্মক্ষেত্রে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 ব্যবহারের সুবিধা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ই – ক্লাস রুমের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অফিস ব্যবস্থাপনায় তথ্য ও যোগাযোগ প্রযুক্তির </a:t>
            </a:r>
            <a:endParaRPr lang="en-US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 বর্ণনা করতে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বড় বড় কলকারখানাতে  রোবট কাজ করে।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1644" y="3087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  কাজ গুলো রোবট সহজেই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ক্লান্তিহীনভাবে করতে পারে।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47" y="3906609"/>
            <a:ext cx="4081553" cy="23417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3" y="819150"/>
            <a:ext cx="3333750" cy="2228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88" y="944042"/>
            <a:ext cx="3329912" cy="2103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31377" y="3135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ওয়েল্ডিং থেকে তীব্র আলো  বের হয়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546" y="60535"/>
            <a:ext cx="354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ঝুকিপূর্ণ কাজে রোবট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9143" y="3135868"/>
            <a:ext cx="37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ড্রাইভার ছাড়া গাড়ী চালানো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3654" y="5918011"/>
            <a:ext cx="2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 বিহীন ড্রোন প্লেন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90" y="851132"/>
            <a:ext cx="3807906" cy="21968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3891816" cy="2184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79863"/>
            <a:ext cx="3087705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400925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রোবট দিয়ে করাতে চাও এমন কতকগুলো কাজের তলিকা তৈরি কর।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2846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12" y="12954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সমাধান: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বড় বড় জাহাজ  বানাতে ওয়েল্ডিং করার সময় রোবট ব্যবহার করতে হবে।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বিভিন্ন কলকারখানায় মানুষের পরিবর্তে রোবট ব্যবহার করা যায়।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পাইলটবিহীন বিমান চালাতে রোবট ব্যবহার করতে হয়।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দাপ্তরিক কাজে রোবট ব্যবহার করা যেতে পারে।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যুদ্ধক্ষেত্রে রোবট ব্যবহার করা হয়।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475</Words>
  <Application>Microsoft Office PowerPoint</Application>
  <PresentationFormat>On-screen Show (4:3)</PresentationFormat>
  <Paragraphs>106</Paragraphs>
  <Slides>18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103</cp:revision>
  <dcterms:created xsi:type="dcterms:W3CDTF">2015-03-31T15:15:49Z</dcterms:created>
  <dcterms:modified xsi:type="dcterms:W3CDTF">2015-05-16T05:26:53Z</dcterms:modified>
</cp:coreProperties>
</file>