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70" r:id="rId5"/>
    <p:sldId id="261" r:id="rId6"/>
    <p:sldId id="262" r:id="rId7"/>
    <p:sldId id="289" r:id="rId8"/>
    <p:sldId id="268" r:id="rId9"/>
    <p:sldId id="267" r:id="rId10"/>
    <p:sldId id="284" r:id="rId11"/>
    <p:sldId id="264" r:id="rId12"/>
    <p:sldId id="265" r:id="rId13"/>
    <p:sldId id="283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BFC6B-4873-45B6-AB29-2A00E34598CE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845EF4-AB17-425E-AB0E-BE12124BEB1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09A26433-2880-4190-BB7D-D496C86FE9AB}" type="parTrans" cxnId="{1016C46E-9538-45B1-822A-651BB2750BFB}">
      <dgm:prSet/>
      <dgm:spPr/>
      <dgm:t>
        <a:bodyPr/>
        <a:lstStyle/>
        <a:p>
          <a:endParaRPr lang="en-US"/>
        </a:p>
      </dgm:t>
    </dgm:pt>
    <dgm:pt modelId="{87A5AD60-60F1-4247-8E81-F7E11BAC4F79}" type="sibTrans" cxnId="{1016C46E-9538-45B1-822A-651BB2750BFB}">
      <dgm:prSet/>
      <dgm:spPr/>
      <dgm:t>
        <a:bodyPr/>
        <a:lstStyle/>
        <a:p>
          <a:endParaRPr lang="en-US"/>
        </a:p>
      </dgm:t>
    </dgm:pt>
    <dgm:pt modelId="{9F3A8225-552B-4B24-B30A-B7AAC78D517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/>
            <a:t>সর্ব</a:t>
          </a:r>
          <a:r>
            <a:rPr lang="en-US" sz="2000" dirty="0"/>
            <a:t> </a:t>
          </a:r>
          <a:r>
            <a:rPr lang="en-US" sz="2000" dirty="0" err="1"/>
            <a:t>শ্রে</a:t>
          </a:r>
          <a:r>
            <a:rPr lang="bn-IN" sz="2000" dirty="0"/>
            <a:t>ষ্ঠ আসমানী কিতাব</a:t>
          </a:r>
          <a:endParaRPr lang="en-US" sz="2000" dirty="0"/>
        </a:p>
      </dgm:t>
    </dgm:pt>
    <dgm:pt modelId="{ABDF9433-51F6-41F5-BBA4-6258850F8443}" type="parTrans" cxnId="{B1479374-6E84-47A9-870A-5D0472606C60}">
      <dgm:prSet/>
      <dgm:spPr/>
      <dgm:t>
        <a:bodyPr/>
        <a:lstStyle/>
        <a:p>
          <a:endParaRPr lang="en-US"/>
        </a:p>
      </dgm:t>
    </dgm:pt>
    <dgm:pt modelId="{E6E374E7-6907-43D6-9075-E323424B0CB5}" type="sibTrans" cxnId="{B1479374-6E84-47A9-870A-5D0472606C60}">
      <dgm:prSet/>
      <dgm:spPr/>
      <dgm:t>
        <a:bodyPr/>
        <a:lstStyle/>
        <a:p>
          <a:endParaRPr lang="en-US"/>
        </a:p>
      </dgm:t>
    </dgm:pt>
    <dgm:pt modelId="{5F9E0CC7-21BD-4A2B-A3F6-0575EBF5DAE0}">
      <dgm:prSet phldrT="[Text]"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dirty="0"/>
            <a:t>লাওহে মাহফুজে সংরক্ষিত ছিলো</a:t>
          </a:r>
          <a:endParaRPr lang="en-US" sz="2400" dirty="0"/>
        </a:p>
      </dgm:t>
    </dgm:pt>
    <dgm:pt modelId="{AD959C12-0057-4C84-A1DF-3C05616E108C}" type="parTrans" cxnId="{2461E527-3BBD-402F-82A0-0993FDDB216F}">
      <dgm:prSet/>
      <dgm:spPr/>
      <dgm:t>
        <a:bodyPr/>
        <a:lstStyle/>
        <a:p>
          <a:endParaRPr lang="en-US"/>
        </a:p>
      </dgm:t>
    </dgm:pt>
    <dgm:pt modelId="{8A3C46D2-3769-4617-BDF0-EE21E737F136}" type="sibTrans" cxnId="{2461E527-3BBD-402F-82A0-0993FDDB216F}">
      <dgm:prSet/>
      <dgm:spPr/>
      <dgm:t>
        <a:bodyPr/>
        <a:lstStyle/>
        <a:p>
          <a:endParaRPr lang="en-US"/>
        </a:p>
      </dgm:t>
    </dgm:pt>
    <dgm:pt modelId="{CB30A740-1537-467C-9A15-4B2AEA8319B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000" dirty="0"/>
            <a:t>হজরত আবুবকর (রঃ) এর সময় সংকলনের উদ্যেগ গ্রহন করা হয়।</a:t>
          </a:r>
          <a:endParaRPr lang="en-US" sz="2000" dirty="0"/>
        </a:p>
      </dgm:t>
    </dgm:pt>
    <dgm:pt modelId="{42694D85-1CCA-4515-A252-35B3B18C25AA}" type="parTrans" cxnId="{DBD006E0-110F-4858-BC50-C947AD20E7A1}">
      <dgm:prSet/>
      <dgm:spPr/>
      <dgm:t>
        <a:bodyPr/>
        <a:lstStyle/>
        <a:p>
          <a:endParaRPr lang="en-US"/>
        </a:p>
      </dgm:t>
    </dgm:pt>
    <dgm:pt modelId="{E6F61CDF-506C-47CF-BB29-746B255AF94C}" type="sibTrans" cxnId="{DBD006E0-110F-4858-BC50-C947AD20E7A1}">
      <dgm:prSet/>
      <dgm:spPr/>
      <dgm:t>
        <a:bodyPr/>
        <a:lstStyle/>
        <a:p>
          <a:endParaRPr lang="en-US"/>
        </a:p>
      </dgm:t>
    </dgm:pt>
    <dgm:pt modelId="{47090379-D4DC-49A3-A9EF-04D21CF408F4}">
      <dgm:prSet phldrT="[Text]" custT="1"/>
      <dgm:spPr/>
      <dgm:t>
        <a:bodyPr/>
        <a:lstStyle/>
        <a:p>
          <a:r>
            <a:rPr lang="bn-IN" sz="3200" dirty="0"/>
            <a:t>২৩ বছরে নাজিল হয়</a:t>
          </a:r>
          <a:endParaRPr lang="en-US" sz="3200" dirty="0"/>
        </a:p>
      </dgm:t>
    </dgm:pt>
    <dgm:pt modelId="{86B2F6D3-CC77-4126-A5BA-427589E9B4F6}" type="parTrans" cxnId="{36BBB113-5AAE-40C2-A904-E041AE65FC79}">
      <dgm:prSet/>
      <dgm:spPr/>
      <dgm:t>
        <a:bodyPr/>
        <a:lstStyle/>
        <a:p>
          <a:endParaRPr lang="en-US"/>
        </a:p>
      </dgm:t>
    </dgm:pt>
    <dgm:pt modelId="{EB62606D-A07B-4DF2-9F14-E1FDCCDE6186}" type="sibTrans" cxnId="{36BBB113-5AAE-40C2-A904-E041AE65FC79}">
      <dgm:prSet/>
      <dgm:spPr/>
      <dgm:t>
        <a:bodyPr/>
        <a:lstStyle/>
        <a:p>
          <a:endParaRPr lang="en-US"/>
        </a:p>
      </dgm:t>
    </dgm:pt>
    <dgm:pt modelId="{C65D0C1C-88D1-449B-A921-90FD46CA45A2}">
      <dgm:prSet custT="1"/>
      <dgm:spPr/>
      <dgm:t>
        <a:bodyPr/>
        <a:lstStyle/>
        <a:p>
          <a:r>
            <a:rPr lang="bn-IN" sz="2400" dirty="0"/>
            <a:t>সংকলনের জন্য ৪সদ্যসের কমিটি গঠন করা হয়।</a:t>
          </a:r>
          <a:endParaRPr lang="en-US" sz="2400" dirty="0"/>
        </a:p>
      </dgm:t>
    </dgm:pt>
    <dgm:pt modelId="{CCFD39E9-8C59-48A9-A21D-C9DE92C0E839}" type="parTrans" cxnId="{799CA545-7E19-4D81-8433-FA4062936F20}">
      <dgm:prSet/>
      <dgm:spPr/>
      <dgm:t>
        <a:bodyPr/>
        <a:lstStyle/>
        <a:p>
          <a:endParaRPr lang="en-US"/>
        </a:p>
      </dgm:t>
    </dgm:pt>
    <dgm:pt modelId="{448B4887-F4CC-4E6F-8151-508182A0EBF2}" type="sibTrans" cxnId="{799CA545-7E19-4D81-8433-FA4062936F20}">
      <dgm:prSet/>
      <dgm:spPr/>
      <dgm:t>
        <a:bodyPr/>
        <a:lstStyle/>
        <a:p>
          <a:endParaRPr lang="en-US"/>
        </a:p>
      </dgm:t>
    </dgm:pt>
    <dgm:pt modelId="{EA67DDAA-A9D1-4A19-9B00-EA3B4BB610C8}" type="pres">
      <dgm:prSet presAssocID="{2B0BFC6B-4873-45B6-AB29-2A00E34598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B940AA-B2B7-429B-BDDD-727B3012C738}" type="pres">
      <dgm:prSet presAssocID="{C5845EF4-AB17-425E-AB0E-BE12124BEB1C}" presName="centerShape" presStyleLbl="node0" presStyleIdx="0" presStyleCnt="1" custScaleX="123796" custScaleY="116709"/>
      <dgm:spPr/>
    </dgm:pt>
    <dgm:pt modelId="{9D77258B-D9FC-4E27-961F-35037565420D}" type="pres">
      <dgm:prSet presAssocID="{ABDF9433-51F6-41F5-BBA4-6258850F8443}" presName="Name9" presStyleLbl="parChTrans1D2" presStyleIdx="0" presStyleCnt="5"/>
      <dgm:spPr/>
    </dgm:pt>
    <dgm:pt modelId="{9A045932-8E17-4A67-9B72-8CB893A746C9}" type="pres">
      <dgm:prSet presAssocID="{ABDF9433-51F6-41F5-BBA4-6258850F8443}" presName="connTx" presStyleLbl="parChTrans1D2" presStyleIdx="0" presStyleCnt="5"/>
      <dgm:spPr/>
    </dgm:pt>
    <dgm:pt modelId="{A6D6E100-0DC6-4590-B56D-54CBF3543FFE}" type="pres">
      <dgm:prSet presAssocID="{9F3A8225-552B-4B24-B30A-B7AAC78D517B}" presName="node" presStyleLbl="node1" presStyleIdx="0" presStyleCnt="5" custAng="21265893" custScaleX="150191" custRadScaleRad="102369" custRadScaleInc="-64574">
        <dgm:presLayoutVars>
          <dgm:bulletEnabled val="1"/>
        </dgm:presLayoutVars>
      </dgm:prSet>
      <dgm:spPr>
        <a:prstGeom prst="ellipse">
          <a:avLst/>
        </a:prstGeom>
      </dgm:spPr>
    </dgm:pt>
    <dgm:pt modelId="{2B3CB895-E0E2-400F-8319-E921CA8A07BB}" type="pres">
      <dgm:prSet presAssocID="{AD959C12-0057-4C84-A1DF-3C05616E108C}" presName="Name9" presStyleLbl="parChTrans1D2" presStyleIdx="1" presStyleCnt="5"/>
      <dgm:spPr/>
    </dgm:pt>
    <dgm:pt modelId="{D5940162-76D2-4798-ADB7-08A1FD8E044A}" type="pres">
      <dgm:prSet presAssocID="{AD959C12-0057-4C84-A1DF-3C05616E108C}" presName="connTx" presStyleLbl="parChTrans1D2" presStyleIdx="1" presStyleCnt="5"/>
      <dgm:spPr/>
    </dgm:pt>
    <dgm:pt modelId="{64CEC56A-E47A-400F-A7D6-DB0F01D4E712}" type="pres">
      <dgm:prSet presAssocID="{5F9E0CC7-21BD-4A2B-A3F6-0575EBF5DAE0}" presName="node" presStyleLbl="node1" presStyleIdx="1" presStyleCnt="5" custFlipHor="1" custScaleX="136064" custScaleY="100122" custRadScaleRad="142105" custRadScaleInc="143">
        <dgm:presLayoutVars>
          <dgm:bulletEnabled val="1"/>
        </dgm:presLayoutVars>
      </dgm:prSet>
      <dgm:spPr>
        <a:prstGeom prst="ellipse">
          <a:avLst/>
        </a:prstGeom>
      </dgm:spPr>
    </dgm:pt>
    <dgm:pt modelId="{DDA92245-D526-427F-8978-3D92B5A91952}" type="pres">
      <dgm:prSet presAssocID="{42694D85-1CCA-4515-A252-35B3B18C25AA}" presName="Name9" presStyleLbl="parChTrans1D2" presStyleIdx="2" presStyleCnt="5"/>
      <dgm:spPr/>
    </dgm:pt>
    <dgm:pt modelId="{CC281814-0260-4EA1-A817-A3BC1A6F29A7}" type="pres">
      <dgm:prSet presAssocID="{42694D85-1CCA-4515-A252-35B3B18C25AA}" presName="connTx" presStyleLbl="parChTrans1D2" presStyleIdx="2" presStyleCnt="5"/>
      <dgm:spPr/>
    </dgm:pt>
    <dgm:pt modelId="{3D4ED688-D783-40DE-A7AC-9C627342E413}" type="pres">
      <dgm:prSet presAssocID="{CB30A740-1537-467C-9A15-4B2AEA8319BF}" presName="node" presStyleLbl="node1" presStyleIdx="2" presStyleCnt="5" custScaleX="193710" custRadScaleRad="132743" custRadScaleInc="-26242">
        <dgm:presLayoutVars>
          <dgm:bulletEnabled val="1"/>
        </dgm:presLayoutVars>
      </dgm:prSet>
      <dgm:spPr/>
    </dgm:pt>
    <dgm:pt modelId="{DA96F959-2DAC-48FE-A61B-5E21F54F3FDF}" type="pres">
      <dgm:prSet presAssocID="{CCFD39E9-8C59-48A9-A21D-C9DE92C0E839}" presName="Name9" presStyleLbl="parChTrans1D2" presStyleIdx="3" presStyleCnt="5"/>
      <dgm:spPr/>
    </dgm:pt>
    <dgm:pt modelId="{42329260-2ED5-40F6-9953-39ADA220E9E6}" type="pres">
      <dgm:prSet presAssocID="{CCFD39E9-8C59-48A9-A21D-C9DE92C0E839}" presName="connTx" presStyleLbl="parChTrans1D2" presStyleIdx="3" presStyleCnt="5"/>
      <dgm:spPr/>
    </dgm:pt>
    <dgm:pt modelId="{0FD1A680-C1F1-4D1E-A055-61C218C28D73}" type="pres">
      <dgm:prSet presAssocID="{C65D0C1C-88D1-449B-A921-90FD46CA45A2}" presName="node" presStyleLbl="node1" presStyleIdx="3" presStyleCnt="5" custScaleX="172306" custRadScaleRad="172003" custRadScaleInc="10816">
        <dgm:presLayoutVars>
          <dgm:bulletEnabled val="1"/>
        </dgm:presLayoutVars>
      </dgm:prSet>
      <dgm:spPr/>
    </dgm:pt>
    <dgm:pt modelId="{A20A8FA2-006E-4723-BDB2-2BEA4505BFA3}" type="pres">
      <dgm:prSet presAssocID="{86B2F6D3-CC77-4126-A5BA-427589E9B4F6}" presName="Name9" presStyleLbl="parChTrans1D2" presStyleIdx="4" presStyleCnt="5"/>
      <dgm:spPr/>
    </dgm:pt>
    <dgm:pt modelId="{F1620C6C-8F9C-48B0-B929-2E1009D622F5}" type="pres">
      <dgm:prSet presAssocID="{86B2F6D3-CC77-4126-A5BA-427589E9B4F6}" presName="connTx" presStyleLbl="parChTrans1D2" presStyleIdx="4" presStyleCnt="5"/>
      <dgm:spPr/>
    </dgm:pt>
    <dgm:pt modelId="{26EAB2CD-A468-4D52-AE44-75958D31EEC8}" type="pres">
      <dgm:prSet presAssocID="{47090379-D4DC-49A3-A9EF-04D21CF408F4}" presName="node" presStyleLbl="node1" presStyleIdx="4" presStyleCnt="5" custScaleX="143773" custRadScaleRad="178730" custRadScaleInc="-19684">
        <dgm:presLayoutVars>
          <dgm:bulletEnabled val="1"/>
        </dgm:presLayoutVars>
      </dgm:prSet>
      <dgm:spPr/>
    </dgm:pt>
  </dgm:ptLst>
  <dgm:cxnLst>
    <dgm:cxn modelId="{1A9E920D-BEB6-433C-974B-757E0FFC0457}" type="presOf" srcId="{47090379-D4DC-49A3-A9EF-04D21CF408F4}" destId="{26EAB2CD-A468-4D52-AE44-75958D31EEC8}" srcOrd="0" destOrd="0" presId="urn:microsoft.com/office/officeart/2005/8/layout/radial1"/>
    <dgm:cxn modelId="{36BBB113-5AAE-40C2-A904-E041AE65FC79}" srcId="{C5845EF4-AB17-425E-AB0E-BE12124BEB1C}" destId="{47090379-D4DC-49A3-A9EF-04D21CF408F4}" srcOrd="4" destOrd="0" parTransId="{86B2F6D3-CC77-4126-A5BA-427589E9B4F6}" sibTransId="{EB62606D-A07B-4DF2-9F14-E1FDCCDE6186}"/>
    <dgm:cxn modelId="{E9D2E417-8373-47D4-A5C3-D5E684245E3B}" type="presOf" srcId="{42694D85-1CCA-4515-A252-35B3B18C25AA}" destId="{CC281814-0260-4EA1-A817-A3BC1A6F29A7}" srcOrd="1" destOrd="0" presId="urn:microsoft.com/office/officeart/2005/8/layout/radial1"/>
    <dgm:cxn modelId="{2461E527-3BBD-402F-82A0-0993FDDB216F}" srcId="{C5845EF4-AB17-425E-AB0E-BE12124BEB1C}" destId="{5F9E0CC7-21BD-4A2B-A3F6-0575EBF5DAE0}" srcOrd="1" destOrd="0" parTransId="{AD959C12-0057-4C84-A1DF-3C05616E108C}" sibTransId="{8A3C46D2-3769-4617-BDF0-EE21E737F136}"/>
    <dgm:cxn modelId="{222DDF28-D6E4-46B8-A021-99DFF7949494}" type="presOf" srcId="{2B0BFC6B-4873-45B6-AB29-2A00E34598CE}" destId="{EA67DDAA-A9D1-4A19-9B00-EA3B4BB610C8}" srcOrd="0" destOrd="0" presId="urn:microsoft.com/office/officeart/2005/8/layout/radial1"/>
    <dgm:cxn modelId="{2B8BD130-9BC8-40E1-BE7A-1000D9E5301F}" type="presOf" srcId="{C5845EF4-AB17-425E-AB0E-BE12124BEB1C}" destId="{00B940AA-B2B7-429B-BDDD-727B3012C738}" srcOrd="0" destOrd="0" presId="urn:microsoft.com/office/officeart/2005/8/layout/radial1"/>
    <dgm:cxn modelId="{78C48336-86DB-4C7F-A750-8B74DB53946F}" type="presOf" srcId="{CCFD39E9-8C59-48A9-A21D-C9DE92C0E839}" destId="{DA96F959-2DAC-48FE-A61B-5E21F54F3FDF}" srcOrd="0" destOrd="0" presId="urn:microsoft.com/office/officeart/2005/8/layout/radial1"/>
    <dgm:cxn modelId="{799CA545-7E19-4D81-8433-FA4062936F20}" srcId="{C5845EF4-AB17-425E-AB0E-BE12124BEB1C}" destId="{C65D0C1C-88D1-449B-A921-90FD46CA45A2}" srcOrd="3" destOrd="0" parTransId="{CCFD39E9-8C59-48A9-A21D-C9DE92C0E839}" sibTransId="{448B4887-F4CC-4E6F-8151-508182A0EBF2}"/>
    <dgm:cxn modelId="{1016C46E-9538-45B1-822A-651BB2750BFB}" srcId="{2B0BFC6B-4873-45B6-AB29-2A00E34598CE}" destId="{C5845EF4-AB17-425E-AB0E-BE12124BEB1C}" srcOrd="0" destOrd="0" parTransId="{09A26433-2880-4190-BB7D-D496C86FE9AB}" sibTransId="{87A5AD60-60F1-4247-8E81-F7E11BAC4F79}"/>
    <dgm:cxn modelId="{B1479374-6E84-47A9-870A-5D0472606C60}" srcId="{C5845EF4-AB17-425E-AB0E-BE12124BEB1C}" destId="{9F3A8225-552B-4B24-B30A-B7AAC78D517B}" srcOrd="0" destOrd="0" parTransId="{ABDF9433-51F6-41F5-BBA4-6258850F8443}" sibTransId="{E6E374E7-6907-43D6-9075-E323424B0CB5}"/>
    <dgm:cxn modelId="{F811927F-04E2-4B74-8401-BD073BC29E89}" type="presOf" srcId="{CCFD39E9-8C59-48A9-A21D-C9DE92C0E839}" destId="{42329260-2ED5-40F6-9953-39ADA220E9E6}" srcOrd="1" destOrd="0" presId="urn:microsoft.com/office/officeart/2005/8/layout/radial1"/>
    <dgm:cxn modelId="{DA96358B-F168-4FC6-820D-8948661A5F75}" type="presOf" srcId="{C65D0C1C-88D1-449B-A921-90FD46CA45A2}" destId="{0FD1A680-C1F1-4D1E-A055-61C218C28D73}" srcOrd="0" destOrd="0" presId="urn:microsoft.com/office/officeart/2005/8/layout/radial1"/>
    <dgm:cxn modelId="{996E079C-7038-4641-92DB-2E9FA56AB8CF}" type="presOf" srcId="{AD959C12-0057-4C84-A1DF-3C05616E108C}" destId="{D5940162-76D2-4798-ADB7-08A1FD8E044A}" srcOrd="1" destOrd="0" presId="urn:microsoft.com/office/officeart/2005/8/layout/radial1"/>
    <dgm:cxn modelId="{B6CE01B3-3AC6-47BB-8485-AE4841815853}" type="presOf" srcId="{9F3A8225-552B-4B24-B30A-B7AAC78D517B}" destId="{A6D6E100-0DC6-4590-B56D-54CBF3543FFE}" srcOrd="0" destOrd="0" presId="urn:microsoft.com/office/officeart/2005/8/layout/radial1"/>
    <dgm:cxn modelId="{FC7A81BA-41B9-46A8-8741-CF9785C845D6}" type="presOf" srcId="{CB30A740-1537-467C-9A15-4B2AEA8319BF}" destId="{3D4ED688-D783-40DE-A7AC-9C627342E413}" srcOrd="0" destOrd="0" presId="urn:microsoft.com/office/officeart/2005/8/layout/radial1"/>
    <dgm:cxn modelId="{D481F0C7-48BB-4EEA-93DB-7D5F2CEABAC3}" type="presOf" srcId="{ABDF9433-51F6-41F5-BBA4-6258850F8443}" destId="{9D77258B-D9FC-4E27-961F-35037565420D}" srcOrd="0" destOrd="0" presId="urn:microsoft.com/office/officeart/2005/8/layout/radial1"/>
    <dgm:cxn modelId="{DBD006E0-110F-4858-BC50-C947AD20E7A1}" srcId="{C5845EF4-AB17-425E-AB0E-BE12124BEB1C}" destId="{CB30A740-1537-467C-9A15-4B2AEA8319BF}" srcOrd="2" destOrd="0" parTransId="{42694D85-1CCA-4515-A252-35B3B18C25AA}" sibTransId="{E6F61CDF-506C-47CF-BB29-746B255AF94C}"/>
    <dgm:cxn modelId="{5CA9CDE1-4EC5-4D90-A9AA-11BC988BB3B3}" type="presOf" srcId="{AD959C12-0057-4C84-A1DF-3C05616E108C}" destId="{2B3CB895-E0E2-400F-8319-E921CA8A07BB}" srcOrd="0" destOrd="0" presId="urn:microsoft.com/office/officeart/2005/8/layout/radial1"/>
    <dgm:cxn modelId="{BDFE47E8-D2D0-40CF-9E61-99C875569E64}" type="presOf" srcId="{86B2F6D3-CC77-4126-A5BA-427589E9B4F6}" destId="{F1620C6C-8F9C-48B0-B929-2E1009D622F5}" srcOrd="1" destOrd="0" presId="urn:microsoft.com/office/officeart/2005/8/layout/radial1"/>
    <dgm:cxn modelId="{F58429E9-8E97-45AC-A7AC-A347D71F0464}" type="presOf" srcId="{ABDF9433-51F6-41F5-BBA4-6258850F8443}" destId="{9A045932-8E17-4A67-9B72-8CB893A746C9}" srcOrd="1" destOrd="0" presId="urn:microsoft.com/office/officeart/2005/8/layout/radial1"/>
    <dgm:cxn modelId="{511EF2EF-C692-4F5A-8B24-74CB56A504A0}" type="presOf" srcId="{86B2F6D3-CC77-4126-A5BA-427589E9B4F6}" destId="{A20A8FA2-006E-4723-BDB2-2BEA4505BFA3}" srcOrd="0" destOrd="0" presId="urn:microsoft.com/office/officeart/2005/8/layout/radial1"/>
    <dgm:cxn modelId="{AF387DF1-542F-402F-B814-1B1D14586ABB}" type="presOf" srcId="{5F9E0CC7-21BD-4A2B-A3F6-0575EBF5DAE0}" destId="{64CEC56A-E47A-400F-A7D6-DB0F01D4E712}" srcOrd="0" destOrd="0" presId="urn:microsoft.com/office/officeart/2005/8/layout/radial1"/>
    <dgm:cxn modelId="{274270FE-AF7F-4C85-BAD3-D5155C197D28}" type="presOf" srcId="{42694D85-1CCA-4515-A252-35B3B18C25AA}" destId="{DDA92245-D526-427F-8978-3D92B5A91952}" srcOrd="0" destOrd="0" presId="urn:microsoft.com/office/officeart/2005/8/layout/radial1"/>
    <dgm:cxn modelId="{54E12E7E-C457-4CE3-BAB7-45BEE0E5E708}" type="presParOf" srcId="{EA67DDAA-A9D1-4A19-9B00-EA3B4BB610C8}" destId="{00B940AA-B2B7-429B-BDDD-727B3012C738}" srcOrd="0" destOrd="0" presId="urn:microsoft.com/office/officeart/2005/8/layout/radial1"/>
    <dgm:cxn modelId="{E080DD01-4113-40E5-AEA0-FFBA7E78A92E}" type="presParOf" srcId="{EA67DDAA-A9D1-4A19-9B00-EA3B4BB610C8}" destId="{9D77258B-D9FC-4E27-961F-35037565420D}" srcOrd="1" destOrd="0" presId="urn:microsoft.com/office/officeart/2005/8/layout/radial1"/>
    <dgm:cxn modelId="{9BA87FA6-C4E1-445C-9607-386FA24AD46A}" type="presParOf" srcId="{9D77258B-D9FC-4E27-961F-35037565420D}" destId="{9A045932-8E17-4A67-9B72-8CB893A746C9}" srcOrd="0" destOrd="0" presId="urn:microsoft.com/office/officeart/2005/8/layout/radial1"/>
    <dgm:cxn modelId="{E8CF7E72-D182-4991-B32A-A4E3E661675D}" type="presParOf" srcId="{EA67DDAA-A9D1-4A19-9B00-EA3B4BB610C8}" destId="{A6D6E100-0DC6-4590-B56D-54CBF3543FFE}" srcOrd="2" destOrd="0" presId="urn:microsoft.com/office/officeart/2005/8/layout/radial1"/>
    <dgm:cxn modelId="{54C95F46-D8CE-4C5A-A5A0-5E8905CB44A8}" type="presParOf" srcId="{EA67DDAA-A9D1-4A19-9B00-EA3B4BB610C8}" destId="{2B3CB895-E0E2-400F-8319-E921CA8A07BB}" srcOrd="3" destOrd="0" presId="urn:microsoft.com/office/officeart/2005/8/layout/radial1"/>
    <dgm:cxn modelId="{792B20EC-8C75-400E-9ADF-AEA58728C95D}" type="presParOf" srcId="{2B3CB895-E0E2-400F-8319-E921CA8A07BB}" destId="{D5940162-76D2-4798-ADB7-08A1FD8E044A}" srcOrd="0" destOrd="0" presId="urn:microsoft.com/office/officeart/2005/8/layout/radial1"/>
    <dgm:cxn modelId="{3B59FA46-B719-4B3E-A453-20D26D0CEC2E}" type="presParOf" srcId="{EA67DDAA-A9D1-4A19-9B00-EA3B4BB610C8}" destId="{64CEC56A-E47A-400F-A7D6-DB0F01D4E712}" srcOrd="4" destOrd="0" presId="urn:microsoft.com/office/officeart/2005/8/layout/radial1"/>
    <dgm:cxn modelId="{EA4731FC-65BC-45E8-A7EC-CEB3D795908E}" type="presParOf" srcId="{EA67DDAA-A9D1-4A19-9B00-EA3B4BB610C8}" destId="{DDA92245-D526-427F-8978-3D92B5A91952}" srcOrd="5" destOrd="0" presId="urn:microsoft.com/office/officeart/2005/8/layout/radial1"/>
    <dgm:cxn modelId="{519961E6-C850-44AE-A575-3D9870B47561}" type="presParOf" srcId="{DDA92245-D526-427F-8978-3D92B5A91952}" destId="{CC281814-0260-4EA1-A817-A3BC1A6F29A7}" srcOrd="0" destOrd="0" presId="urn:microsoft.com/office/officeart/2005/8/layout/radial1"/>
    <dgm:cxn modelId="{EEBE8A86-6829-47AB-A63F-E3E65194F009}" type="presParOf" srcId="{EA67DDAA-A9D1-4A19-9B00-EA3B4BB610C8}" destId="{3D4ED688-D783-40DE-A7AC-9C627342E413}" srcOrd="6" destOrd="0" presId="urn:microsoft.com/office/officeart/2005/8/layout/radial1"/>
    <dgm:cxn modelId="{0653E462-EB76-4374-9CB2-15C7E9C67C96}" type="presParOf" srcId="{EA67DDAA-A9D1-4A19-9B00-EA3B4BB610C8}" destId="{DA96F959-2DAC-48FE-A61B-5E21F54F3FDF}" srcOrd="7" destOrd="0" presId="urn:microsoft.com/office/officeart/2005/8/layout/radial1"/>
    <dgm:cxn modelId="{3241F9F5-FCB7-4372-8FBE-3A226DB66D4D}" type="presParOf" srcId="{DA96F959-2DAC-48FE-A61B-5E21F54F3FDF}" destId="{42329260-2ED5-40F6-9953-39ADA220E9E6}" srcOrd="0" destOrd="0" presId="urn:microsoft.com/office/officeart/2005/8/layout/radial1"/>
    <dgm:cxn modelId="{2899411C-B894-4CFE-B790-E850CD4452FE}" type="presParOf" srcId="{EA67DDAA-A9D1-4A19-9B00-EA3B4BB610C8}" destId="{0FD1A680-C1F1-4D1E-A055-61C218C28D73}" srcOrd="8" destOrd="0" presId="urn:microsoft.com/office/officeart/2005/8/layout/radial1"/>
    <dgm:cxn modelId="{84B05341-6332-4A0B-9525-B95752360044}" type="presParOf" srcId="{EA67DDAA-A9D1-4A19-9B00-EA3B4BB610C8}" destId="{A20A8FA2-006E-4723-BDB2-2BEA4505BFA3}" srcOrd="9" destOrd="0" presId="urn:microsoft.com/office/officeart/2005/8/layout/radial1"/>
    <dgm:cxn modelId="{393ECDA7-E98E-465E-B24E-F39061910914}" type="presParOf" srcId="{A20A8FA2-006E-4723-BDB2-2BEA4505BFA3}" destId="{F1620C6C-8F9C-48B0-B929-2E1009D622F5}" srcOrd="0" destOrd="0" presId="urn:microsoft.com/office/officeart/2005/8/layout/radial1"/>
    <dgm:cxn modelId="{CDD110C1-3236-4E0C-A368-85A4A718C155}" type="presParOf" srcId="{EA67DDAA-A9D1-4A19-9B00-EA3B4BB610C8}" destId="{26EAB2CD-A468-4D52-AE44-75958D31EEC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40AA-B2B7-429B-BDDD-727B3012C738}">
      <dsp:nvSpPr>
        <dsp:cNvPr id="0" name=""/>
        <dsp:cNvSpPr/>
      </dsp:nvSpPr>
      <dsp:spPr>
        <a:xfrm>
          <a:off x="4388869" y="2238770"/>
          <a:ext cx="2251081" cy="21222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4718532" y="2549561"/>
        <a:ext cx="1591755" cy="1500631"/>
      </dsp:txXfrm>
    </dsp:sp>
    <dsp:sp modelId="{9D77258B-D9FC-4E27-961F-35037565420D}">
      <dsp:nvSpPr>
        <dsp:cNvPr id="0" name=""/>
        <dsp:cNvSpPr/>
      </dsp:nvSpPr>
      <dsp:spPr>
        <a:xfrm rot="14805202">
          <a:off x="4811670" y="2116794"/>
          <a:ext cx="401890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401890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02567" y="2121680"/>
        <a:ext cx="20094" cy="20094"/>
      </dsp:txXfrm>
    </dsp:sp>
    <dsp:sp modelId="{A6D6E100-0DC6-4590-B56D-54CBF3543FFE}">
      <dsp:nvSpPr>
        <dsp:cNvPr id="0" name=""/>
        <dsp:cNvSpPr/>
      </dsp:nvSpPr>
      <dsp:spPr>
        <a:xfrm rot="21265893">
          <a:off x="3192283" y="163767"/>
          <a:ext cx="2731043" cy="181837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সর্ব</a:t>
          </a:r>
          <a:r>
            <a:rPr lang="en-US" sz="2000" kern="1200" dirty="0"/>
            <a:t> </a:t>
          </a:r>
          <a:r>
            <a:rPr lang="en-US" sz="2000" kern="1200" dirty="0" err="1"/>
            <a:t>শ্রে</a:t>
          </a:r>
          <a:r>
            <a:rPr lang="bn-IN" sz="2000" kern="1200" dirty="0"/>
            <a:t>ষ্ঠ আসমানী কিতাব</a:t>
          </a:r>
          <a:endParaRPr lang="en-US" sz="2000" kern="1200" dirty="0"/>
        </a:p>
      </dsp:txBody>
      <dsp:txXfrm>
        <a:off x="3592235" y="430062"/>
        <a:ext cx="1931139" cy="1285789"/>
      </dsp:txXfrm>
    </dsp:sp>
    <dsp:sp modelId="{2B3CB895-E0E2-400F-8319-E921CA8A07BB}">
      <dsp:nvSpPr>
        <dsp:cNvPr id="0" name=""/>
        <dsp:cNvSpPr/>
      </dsp:nvSpPr>
      <dsp:spPr>
        <a:xfrm rot="20523089">
          <a:off x="6553187" y="2777516"/>
          <a:ext cx="1055413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1055413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4509" y="2766065"/>
        <a:ext cx="52770" cy="52770"/>
      </dsp:txXfrm>
    </dsp:sp>
    <dsp:sp modelId="{64CEC56A-E47A-400F-A7D6-DB0F01D4E712}">
      <dsp:nvSpPr>
        <dsp:cNvPr id="0" name=""/>
        <dsp:cNvSpPr/>
      </dsp:nvSpPr>
      <dsp:spPr>
        <a:xfrm flipH="1">
          <a:off x="7478070" y="1352772"/>
          <a:ext cx="2474160" cy="182059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লাওহে মাহফুজে সংরক্ষিত ছিলো</a:t>
          </a:r>
          <a:endParaRPr lang="en-US" sz="2400" kern="1200" dirty="0"/>
        </a:p>
      </dsp:txBody>
      <dsp:txXfrm>
        <a:off x="7840402" y="1619392"/>
        <a:ext cx="1749496" cy="1287358"/>
      </dsp:txXfrm>
    </dsp:sp>
    <dsp:sp modelId="{DDA92245-D526-427F-8978-3D92B5A91952}">
      <dsp:nvSpPr>
        <dsp:cNvPr id="0" name=""/>
        <dsp:cNvSpPr/>
      </dsp:nvSpPr>
      <dsp:spPr>
        <a:xfrm rot="2452707">
          <a:off x="6261510" y="4222590"/>
          <a:ext cx="67234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72345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80874" y="4220715"/>
        <a:ext cx="33617" cy="33617"/>
      </dsp:txXfrm>
    </dsp:sp>
    <dsp:sp modelId="{3D4ED688-D783-40DE-A7AC-9C627342E413}">
      <dsp:nvSpPr>
        <dsp:cNvPr id="0" name=""/>
        <dsp:cNvSpPr/>
      </dsp:nvSpPr>
      <dsp:spPr>
        <a:xfrm>
          <a:off x="5992803" y="4329202"/>
          <a:ext cx="3522383" cy="181837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/>
            <a:t>হজরত আবুবকর (রঃ) এর সময় সংকলনের উদ্যেগ গ্রহন করা হয়।</a:t>
          </a:r>
          <a:endParaRPr lang="en-US" sz="2000" kern="1200" dirty="0"/>
        </a:p>
      </dsp:txBody>
      <dsp:txXfrm>
        <a:off x="6508644" y="4595497"/>
        <a:ext cx="2490701" cy="1285789"/>
      </dsp:txXfrm>
    </dsp:sp>
    <dsp:sp modelId="{DA96F959-2DAC-48FE-A61B-5E21F54F3FDF}">
      <dsp:nvSpPr>
        <dsp:cNvPr id="0" name=""/>
        <dsp:cNvSpPr/>
      </dsp:nvSpPr>
      <dsp:spPr>
        <a:xfrm rot="8605039">
          <a:off x="3774015" y="4224277"/>
          <a:ext cx="949561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949561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25056" y="4215472"/>
        <a:ext cx="47478" cy="47478"/>
      </dsp:txXfrm>
    </dsp:sp>
    <dsp:sp modelId="{0FD1A680-C1F1-4D1E-A055-61C218C28D73}">
      <dsp:nvSpPr>
        <dsp:cNvPr id="0" name=""/>
        <dsp:cNvSpPr/>
      </dsp:nvSpPr>
      <dsp:spPr>
        <a:xfrm>
          <a:off x="1335959" y="4329202"/>
          <a:ext cx="3133177" cy="1818379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সংকলনের জন্য ৪সদ্যসের কমিটি গঠন করা হয়।</a:t>
          </a:r>
          <a:endParaRPr lang="en-US" sz="2400" kern="1200" dirty="0"/>
        </a:p>
      </dsp:txBody>
      <dsp:txXfrm>
        <a:off x="1794802" y="4595497"/>
        <a:ext cx="2215491" cy="1285789"/>
      </dsp:txXfrm>
    </dsp:sp>
    <dsp:sp modelId="{A20A8FA2-006E-4723-BDB2-2BEA4505BFA3}">
      <dsp:nvSpPr>
        <dsp:cNvPr id="0" name=""/>
        <dsp:cNvSpPr/>
      </dsp:nvSpPr>
      <dsp:spPr>
        <a:xfrm rot="11454826">
          <a:off x="2602487" y="2899486"/>
          <a:ext cx="1825719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1825719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469704" y="2868776"/>
        <a:ext cx="91285" cy="91285"/>
      </dsp:txXfrm>
    </dsp:sp>
    <dsp:sp modelId="{26EAB2CD-A468-4D52-AE44-75958D31EEC8}">
      <dsp:nvSpPr>
        <dsp:cNvPr id="0" name=""/>
        <dsp:cNvSpPr/>
      </dsp:nvSpPr>
      <dsp:spPr>
        <a:xfrm>
          <a:off x="52166" y="1589510"/>
          <a:ext cx="2614339" cy="181837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/>
            <a:t>২৩ বছরে নাজিল হয়</a:t>
          </a:r>
          <a:endParaRPr lang="en-US" sz="3200" kern="1200" dirty="0"/>
        </a:p>
      </dsp:txBody>
      <dsp:txXfrm>
        <a:off x="435027" y="1855805"/>
        <a:ext cx="1848617" cy="128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C1B4-A1E8-4AD4-B5DA-88A82BFC343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108DE-041C-4210-B7DF-E54A758C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শ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ি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পবিত্র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রআনের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অবতরণ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স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ম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প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আল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চন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া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ব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108DE-041C-4210-B7DF-E54A758C4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শ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ি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পবিত্র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রআনের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স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ং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স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ম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প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আল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চ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া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ব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108DE-041C-4210-B7DF-E54A758C4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শ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ি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পবিত্র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রআনের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স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ংক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ল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ন স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ম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প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আল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চন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ব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108DE-041C-4210-B7DF-E54A758C4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F8B-6596-49D9-A9A0-E59A5D970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D2DF4-A608-45DF-8FE7-6E97A67C1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D174C-1AD8-4280-879D-9F524FDD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5490-5B94-4B6B-B90C-CBF54E70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6C7D-C4E4-4CFF-8BF8-75679777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D7E7-77D4-4DAB-8EE9-2B6BBB85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6D6D9-8833-463E-B02B-95EBE9A6F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6D6A-3DF4-4E4B-A585-CF0F7678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F3416-C0B2-495A-AE65-C7FDD87E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A4E1B-534A-4CE3-B8FD-8037C76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A9503-866B-4F33-8145-64B635AC8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F5ADF-5CE2-48D9-A2D8-1DAAAC387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0DB6-4C79-488A-AFCC-61838E95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CBCE-3DBA-4103-8052-C4486E2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EEE1-CB91-4031-B17E-DE92AD06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6E8-83F3-47A9-A3D8-001C0C5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6C7F-785D-47CF-BA01-82F2CAE3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F86F4-B147-4D91-970E-48649246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B3A7-9133-4AC2-83DC-8F7B0C13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AA28-FD5F-46B6-8F0D-FBE4D95A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4E08-A2A3-4E56-B320-F9925A51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BFB71-E51C-4956-A24E-341B2F62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DC25-7C46-4099-A1F5-ADA04895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1298-5EF0-40CB-8354-48503B6E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B71B-1BB4-4A81-8345-208DFF02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0450-45BD-479C-BA1F-358C0C8F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5A82-E713-49C0-AD62-9FB15D7E5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D18D7-6CD1-4CC3-B1A7-FCE719C5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ED0BC-BDBC-4AC4-8224-2074E736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E7396-B360-4654-A72A-62162722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F97F-32A8-4EF3-ABA4-783E2D4D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43CF-200E-479E-9748-E0DB8586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752E0-F4D5-4BDB-802E-B96A22605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C2AB7-8C50-4F6A-93B1-E141193B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E7855-3127-458C-BD6D-BD8AC96D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392DD-0127-418C-ADA5-97C9E6F43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13DC2-27ED-4BD7-8CBF-B7DDEF02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471E8-F573-4BCB-8AAD-41BD04F3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59A33-7DD1-4DD4-A2FB-C14558CD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35B1-5D6F-4720-B39C-5085D1DB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53B8A-1BC6-4F53-95F8-67CEFDA6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ED12B-ABFB-4BDF-BD2A-808735A6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96DAD-73EF-499E-ACDE-23DDB167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BDC3E-8A82-479A-BD66-369501E0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1EECB-CF02-4391-A937-806D6E65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E0E5-C9B1-44BD-9885-A0061E0E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0EF8-E5E2-4F55-90D7-527CD2BE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BF00-7F89-4D0E-984A-190E8D44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FD454-9816-4804-9741-139540225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80367-A7D0-4B66-9D85-39E6A19D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B9A64-18B0-4B05-B30C-4658766E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1D07-F6E9-4F96-AEA0-5ED80EC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692D-29E1-426D-8E70-AECAEB41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8DED3-5CA0-4E9B-93A6-61D11EBE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89FB3-B31F-485C-BF28-82261F6E3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A8B1F-A3BB-4DF4-864F-5DA7C95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45F7-930B-4173-B647-8A2C5BF7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58C58-0E09-465F-93FB-CE686B14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AA5D1-39A7-414E-AB68-2DFC0187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2146-0351-4D70-9FC8-9B46308CE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7056-4EBA-4EA8-B04B-3BC155B89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C590-C465-4810-B715-8E24C616517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79B1-E9AE-47B3-BDE8-EF46C32A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10AA-DBE3-4689-BF91-6F2B7C394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3C56-DEE8-4A1A-85C3-4C447D07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712" y="3742006"/>
            <a:ext cx="9941169" cy="289794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en-US" sz="20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স্বাগতম</a:t>
            </a:r>
            <a:endParaRPr lang="en-US" sz="2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0BEB18-D188-48D8-8AD3-932E55D5FBF0}"/>
              </a:ext>
            </a:extLst>
          </p:cNvPr>
          <p:cNvGrpSpPr/>
          <p:nvPr/>
        </p:nvGrpSpPr>
        <p:grpSpPr>
          <a:xfrm>
            <a:off x="3981157" y="232117"/>
            <a:ext cx="3446585" cy="2940147"/>
            <a:chOff x="3981157" y="232117"/>
            <a:chExt cx="3446585" cy="294014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90AB95B-ECA3-4CE4-857C-0D62F0244999}"/>
                </a:ext>
              </a:extLst>
            </p:cNvPr>
            <p:cNvSpPr/>
            <p:nvPr/>
          </p:nvSpPr>
          <p:spPr>
            <a:xfrm>
              <a:off x="3981157" y="232117"/>
              <a:ext cx="3446585" cy="2940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AB893-CFC1-42FE-8692-35D8EEAFE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886" y="630627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5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EA4C16-3E80-4DB9-B483-C27B580A9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157694"/>
              </p:ext>
            </p:extLst>
          </p:nvPr>
        </p:nvGraphicFramePr>
        <p:xfrm>
          <a:off x="970671" y="351692"/>
          <a:ext cx="10958731" cy="614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8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940AA-B2B7-429B-BDDD-727B3012C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00B940AA-B2B7-429B-BDDD-727B3012C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7258B-D9FC-4E27-961F-350375654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9D77258B-D9FC-4E27-961F-350375654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6E100-0DC6-4590-B56D-54CBF354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A6D6E100-0DC6-4590-B56D-54CBF3543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CB895-E0E2-400F-8319-E921CA8A0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2B3CB895-E0E2-400F-8319-E921CA8A0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EC56A-E47A-400F-A7D6-DB0F01D4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64CEC56A-E47A-400F-A7D6-DB0F01D4E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A92245-D526-427F-8978-3D92B5A9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DDA92245-D526-427F-8978-3D92B5A9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ED688-D783-40DE-A7AC-9C627342E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3D4ED688-D783-40DE-A7AC-9C627342E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6F959-2DAC-48FE-A61B-5E21F54F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DA96F959-2DAC-48FE-A61B-5E21F54F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1A680-C1F1-4D1E-A055-61C218C28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FD1A680-C1F1-4D1E-A055-61C218C28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A8FA2-006E-4723-BDB2-2BEA4505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4">
                                            <p:graphicEl>
                                              <a:dgm id="{A20A8FA2-006E-4723-BDB2-2BEA4505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AB2CD-A468-4D52-AE44-75958D31E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26EAB2CD-A468-4D52-AE44-75958D31E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038F-5CAE-4103-AD9F-4D537C90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2067316"/>
            <a:ext cx="10515600" cy="1688758"/>
          </a:xfrm>
        </p:spPr>
        <p:txBody>
          <a:bodyPr>
            <a:no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3টি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ত্ত্ব ৩টি বিষয় নিয়ে দলনেতার সংগে আলোচনা করো।</a:t>
            </a:r>
            <a:endParaRPr lang="en-US" sz="6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1C4E32-0879-4878-9E98-0ED8A17C345D}"/>
              </a:ext>
            </a:extLst>
          </p:cNvPr>
          <p:cNvSpPr txBox="1">
            <a:spLocks/>
          </p:cNvSpPr>
          <p:nvPr/>
        </p:nvSpPr>
        <p:spPr>
          <a:xfrm>
            <a:off x="627185" y="702750"/>
            <a:ext cx="2552113" cy="68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A60111-80EC-421F-9A52-95B3567391F6}"/>
              </a:ext>
            </a:extLst>
          </p:cNvPr>
          <p:cNvSpPr txBox="1">
            <a:spLocks/>
          </p:cNvSpPr>
          <p:nvPr/>
        </p:nvSpPr>
        <p:spPr>
          <a:xfrm>
            <a:off x="852268" y="1392068"/>
            <a:ext cx="1834661" cy="68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8222D-8673-4387-8F6B-F00CFF6F3669}"/>
              </a:ext>
            </a:extLst>
          </p:cNvPr>
          <p:cNvSpPr/>
          <p:nvPr/>
        </p:nvSpPr>
        <p:spPr>
          <a:xfrm>
            <a:off x="660056" y="2712166"/>
            <a:ext cx="108718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ংরক্ষিত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য়েন্ট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6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C7FE2-2096-42F3-B3BA-2ACEC165F45A}"/>
              </a:ext>
            </a:extLst>
          </p:cNvPr>
          <p:cNvSpPr/>
          <p:nvPr/>
        </p:nvSpPr>
        <p:spPr>
          <a:xfrm>
            <a:off x="1470024" y="4254500"/>
            <a:ext cx="3652837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 নাজিল হয়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2178F-791D-4846-A065-65EEF784502F}"/>
              </a:ext>
            </a:extLst>
          </p:cNvPr>
          <p:cNvSpPr/>
          <p:nvPr/>
        </p:nvSpPr>
        <p:spPr>
          <a:xfrm>
            <a:off x="3382963" y="4984750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dirty="0"/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২৩ বছরে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881CA-0194-4B8C-85DC-A4F187466279}"/>
              </a:ext>
            </a:extLst>
          </p:cNvPr>
          <p:cNvSpPr/>
          <p:nvPr/>
        </p:nvSpPr>
        <p:spPr>
          <a:xfrm>
            <a:off x="1470024" y="4966770"/>
            <a:ext cx="1741488" cy="369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(ক)</a:t>
            </a:r>
            <a:r>
              <a:rPr lang="bn-BD" sz="1600" dirty="0"/>
              <a:t>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E71FB-6053-4DFA-BBDF-08F85B38AA99}"/>
              </a:ext>
            </a:extLst>
          </p:cNvPr>
          <p:cNvSpPr/>
          <p:nvPr/>
        </p:nvSpPr>
        <p:spPr>
          <a:xfrm>
            <a:off x="1470025" y="5456238"/>
            <a:ext cx="174148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1600" dirty="0"/>
              <a:t>(গ)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৩০ বছরে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C7B9F-DC04-4C69-8C88-BD8ED5D47E36}"/>
              </a:ext>
            </a:extLst>
          </p:cNvPr>
          <p:cNvSpPr/>
          <p:nvPr/>
        </p:nvSpPr>
        <p:spPr>
          <a:xfrm>
            <a:off x="3382963" y="5411788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1600" dirty="0"/>
              <a:t>(ঘ)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১৬ বছরে</a:t>
            </a:r>
            <a:r>
              <a:rPr lang="en-US" sz="16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EF93E-1E97-42C4-B280-CBC9F6549EAD}"/>
              </a:ext>
            </a:extLst>
          </p:cNvPr>
          <p:cNvSpPr/>
          <p:nvPr/>
        </p:nvSpPr>
        <p:spPr>
          <a:xfrm>
            <a:off x="1545139" y="2972683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ABC60-C8E6-48C2-8386-FA4EE7CCD179}"/>
              </a:ext>
            </a:extLst>
          </p:cNvPr>
          <p:cNvSpPr/>
          <p:nvPr/>
        </p:nvSpPr>
        <p:spPr>
          <a:xfrm>
            <a:off x="1660190" y="2943486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A69CDF-A480-47E2-A6E4-B1829F8DB8F2}"/>
              </a:ext>
            </a:extLst>
          </p:cNvPr>
          <p:cNvSpPr/>
          <p:nvPr/>
        </p:nvSpPr>
        <p:spPr>
          <a:xfrm>
            <a:off x="1545139" y="3001879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ED73E-6AD3-441E-9E98-577D179E0042}"/>
              </a:ext>
            </a:extLst>
          </p:cNvPr>
          <p:cNvSpPr/>
          <p:nvPr/>
        </p:nvSpPr>
        <p:spPr>
          <a:xfrm>
            <a:off x="1602163" y="3013336"/>
            <a:ext cx="3333750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C01C6-157A-49FD-BC06-805183DCC10A}"/>
              </a:ext>
            </a:extLst>
          </p:cNvPr>
          <p:cNvSpPr/>
          <p:nvPr/>
        </p:nvSpPr>
        <p:spPr>
          <a:xfrm>
            <a:off x="7010400" y="4268788"/>
            <a:ext cx="3652838" cy="661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সমানি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bn-BD" sz="24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7A40-5F9A-44B8-B205-9FE13AF040F7}"/>
              </a:ext>
            </a:extLst>
          </p:cNvPr>
          <p:cNvSpPr/>
          <p:nvPr/>
        </p:nvSpPr>
        <p:spPr>
          <a:xfrm>
            <a:off x="9224963" y="5000625"/>
            <a:ext cx="2081212" cy="317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 কুরান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321AE-05E0-48EB-8CBF-502B5054E1C3}"/>
              </a:ext>
            </a:extLst>
          </p:cNvPr>
          <p:cNvSpPr/>
          <p:nvPr/>
        </p:nvSpPr>
        <p:spPr>
          <a:xfrm>
            <a:off x="7010400" y="5000625"/>
            <a:ext cx="1912938" cy="31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(ক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তাওরাত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9E07C-658E-48F2-BCE3-C2FF749FA565}"/>
              </a:ext>
            </a:extLst>
          </p:cNvPr>
          <p:cNvSpPr/>
          <p:nvPr/>
        </p:nvSpPr>
        <p:spPr>
          <a:xfrm>
            <a:off x="7010400" y="5472113"/>
            <a:ext cx="191293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(গ)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যুবুর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8EFBBE-F42B-4AC0-8579-5EE7877910DF}"/>
              </a:ext>
            </a:extLst>
          </p:cNvPr>
          <p:cNvSpPr/>
          <p:nvPr/>
        </p:nvSpPr>
        <p:spPr>
          <a:xfrm>
            <a:off x="9224963" y="5465763"/>
            <a:ext cx="19446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(ঘ)</a:t>
            </a:r>
            <a:r>
              <a:rPr lang="bn-IN" dirty="0"/>
              <a:t>ইঞ্জিল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5B85F-C8BE-4822-8633-68E8C5495FBF}"/>
              </a:ext>
            </a:extLst>
          </p:cNvPr>
          <p:cNvSpPr/>
          <p:nvPr/>
        </p:nvSpPr>
        <p:spPr>
          <a:xfrm>
            <a:off x="6992049" y="3128989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256CD4-7A04-41DE-87D6-0A4530DBCD0F}"/>
              </a:ext>
            </a:extLst>
          </p:cNvPr>
          <p:cNvSpPr/>
          <p:nvPr/>
        </p:nvSpPr>
        <p:spPr>
          <a:xfrm>
            <a:off x="6968335" y="3124044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2B4E1-D595-4909-BDF1-830C58BB03C1}"/>
              </a:ext>
            </a:extLst>
          </p:cNvPr>
          <p:cNvSpPr/>
          <p:nvPr/>
        </p:nvSpPr>
        <p:spPr>
          <a:xfrm>
            <a:off x="6992049" y="3121876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653DDA-F637-42C0-A531-A0142C08CF1A}"/>
              </a:ext>
            </a:extLst>
          </p:cNvPr>
          <p:cNvSpPr/>
          <p:nvPr/>
        </p:nvSpPr>
        <p:spPr>
          <a:xfrm>
            <a:off x="6992633" y="3148398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06B608-4C9A-4E79-9AD2-7A539B8EC392}"/>
              </a:ext>
            </a:extLst>
          </p:cNvPr>
          <p:cNvSpPr/>
          <p:nvPr/>
        </p:nvSpPr>
        <p:spPr>
          <a:xfrm>
            <a:off x="2994819" y="417659"/>
            <a:ext cx="58420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চেষ্টা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করো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C7FE2-2096-42F3-B3BA-2ACEC165F45A}"/>
              </a:ext>
            </a:extLst>
          </p:cNvPr>
          <p:cNvSpPr/>
          <p:nvPr/>
        </p:nvSpPr>
        <p:spPr>
          <a:xfrm>
            <a:off x="1470024" y="4254500"/>
            <a:ext cx="3652837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কুর</a:t>
            </a:r>
            <a:r>
              <a:rPr lang="as-IN" sz="2000" b="1" dirty="0">
                <a:solidFill>
                  <a:srgbClr val="FF0000"/>
                </a:solidFill>
              </a:rPr>
              <a:t>আ</a:t>
            </a:r>
            <a:r>
              <a:rPr lang="en-US" sz="2000" b="1" dirty="0">
                <a:solidFill>
                  <a:srgbClr val="FF0000"/>
                </a:solidFill>
              </a:rPr>
              <a:t>ন </a:t>
            </a:r>
            <a:r>
              <a:rPr lang="en-US" sz="2000" b="1" dirty="0" err="1">
                <a:solidFill>
                  <a:srgbClr val="FF0000"/>
                </a:solidFill>
              </a:rPr>
              <a:t>সংকলনের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জন্য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কত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সদস্যের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কমিটি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গঠন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করা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হয়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endParaRPr lang="bn-B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2178F-791D-4846-A065-65EEF784502F}"/>
              </a:ext>
            </a:extLst>
          </p:cNvPr>
          <p:cNvSpPr/>
          <p:nvPr/>
        </p:nvSpPr>
        <p:spPr>
          <a:xfrm>
            <a:off x="3382963" y="4984750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dirty="0"/>
              <a:t>  </a:t>
            </a:r>
            <a:r>
              <a:rPr lang="en-US" dirty="0"/>
              <a:t>০৪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881CA-0194-4B8C-85DC-A4F187466279}"/>
              </a:ext>
            </a:extLst>
          </p:cNvPr>
          <p:cNvSpPr/>
          <p:nvPr/>
        </p:nvSpPr>
        <p:spPr>
          <a:xfrm>
            <a:off x="1470025" y="4984750"/>
            <a:ext cx="1741488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(ক)  </a:t>
            </a:r>
            <a:r>
              <a:rPr lang="en-US" dirty="0"/>
              <a:t>২০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E71FB-6053-4DFA-BBDF-08F85B38AA99}"/>
              </a:ext>
            </a:extLst>
          </p:cNvPr>
          <p:cNvSpPr/>
          <p:nvPr/>
        </p:nvSpPr>
        <p:spPr>
          <a:xfrm>
            <a:off x="1470025" y="5456238"/>
            <a:ext cx="174148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(গ)  </a:t>
            </a:r>
            <a:r>
              <a:rPr lang="en-US" dirty="0"/>
              <a:t>০৭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C7B9F-DC04-4C69-8C88-BD8ED5D47E36}"/>
              </a:ext>
            </a:extLst>
          </p:cNvPr>
          <p:cNvSpPr/>
          <p:nvPr/>
        </p:nvSpPr>
        <p:spPr>
          <a:xfrm>
            <a:off x="3382963" y="5411788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(ঘ)  </a:t>
            </a:r>
            <a:r>
              <a:rPr lang="en-US" dirty="0"/>
              <a:t>১০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EF93E-1E97-42C4-B280-CBC9F6549EAD}"/>
              </a:ext>
            </a:extLst>
          </p:cNvPr>
          <p:cNvSpPr/>
          <p:nvPr/>
        </p:nvSpPr>
        <p:spPr>
          <a:xfrm>
            <a:off x="1545139" y="2972683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ABC60-C8E6-48C2-8386-FA4EE7CCD179}"/>
              </a:ext>
            </a:extLst>
          </p:cNvPr>
          <p:cNvSpPr/>
          <p:nvPr/>
        </p:nvSpPr>
        <p:spPr>
          <a:xfrm>
            <a:off x="1660190" y="2943486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A69CDF-A480-47E2-A6E4-B1829F8DB8F2}"/>
              </a:ext>
            </a:extLst>
          </p:cNvPr>
          <p:cNvSpPr/>
          <p:nvPr/>
        </p:nvSpPr>
        <p:spPr>
          <a:xfrm>
            <a:off x="1545139" y="3001879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ED73E-6AD3-441E-9E98-577D179E0042}"/>
              </a:ext>
            </a:extLst>
          </p:cNvPr>
          <p:cNvSpPr/>
          <p:nvPr/>
        </p:nvSpPr>
        <p:spPr>
          <a:xfrm>
            <a:off x="1602163" y="3013336"/>
            <a:ext cx="3333750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C01C6-157A-49FD-BC06-805183DCC10A}"/>
              </a:ext>
            </a:extLst>
          </p:cNvPr>
          <p:cNvSpPr/>
          <p:nvPr/>
        </p:nvSpPr>
        <p:spPr>
          <a:xfrm>
            <a:off x="7010400" y="4268788"/>
            <a:ext cx="3652838" cy="661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কুর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োথায়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?</a:t>
            </a:r>
            <a:endParaRPr lang="bn-B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7A40-5F9A-44B8-B205-9FE13AF040F7}"/>
              </a:ext>
            </a:extLst>
          </p:cNvPr>
          <p:cNvSpPr/>
          <p:nvPr/>
        </p:nvSpPr>
        <p:spPr>
          <a:xfrm>
            <a:off x="9224963" y="5000625"/>
            <a:ext cx="2081212" cy="317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লাওহে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মাহফুজে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321AE-05E0-48EB-8CBF-502B5054E1C3}"/>
              </a:ext>
            </a:extLst>
          </p:cNvPr>
          <p:cNvSpPr/>
          <p:nvPr/>
        </p:nvSpPr>
        <p:spPr>
          <a:xfrm>
            <a:off x="7010400" y="5000625"/>
            <a:ext cx="1912938" cy="31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(ক)</a:t>
            </a:r>
            <a:r>
              <a:rPr lang="en-US" dirty="0"/>
              <a:t> </a:t>
            </a:r>
            <a:r>
              <a:rPr lang="en-US" sz="1200" dirty="0" err="1"/>
              <a:t>সপ্তম</a:t>
            </a:r>
            <a:r>
              <a:rPr lang="en-US" sz="1200" dirty="0"/>
              <a:t> </a:t>
            </a:r>
            <a:r>
              <a:rPr lang="en-US" sz="1200" dirty="0" err="1"/>
              <a:t>আসমানে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9E07C-658E-48F2-BCE3-C2FF749FA565}"/>
              </a:ext>
            </a:extLst>
          </p:cNvPr>
          <p:cNvSpPr/>
          <p:nvPr/>
        </p:nvSpPr>
        <p:spPr>
          <a:xfrm>
            <a:off x="7010400" y="5472113"/>
            <a:ext cx="191293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(গ)</a:t>
            </a:r>
            <a:r>
              <a:rPr lang="en-US" sz="1400" dirty="0"/>
              <a:t>৩য় </a:t>
            </a:r>
            <a:r>
              <a:rPr lang="en-US" sz="1400" dirty="0" err="1"/>
              <a:t>আসমানে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8EFBBE-F42B-4AC0-8579-5EE7877910DF}"/>
              </a:ext>
            </a:extLst>
          </p:cNvPr>
          <p:cNvSpPr/>
          <p:nvPr/>
        </p:nvSpPr>
        <p:spPr>
          <a:xfrm>
            <a:off x="9224963" y="5465763"/>
            <a:ext cx="19446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(ঘ)</a:t>
            </a:r>
            <a:r>
              <a:rPr lang="en-US" sz="1400" dirty="0" err="1"/>
              <a:t>বায়তুল</a:t>
            </a:r>
            <a:r>
              <a:rPr lang="en-US" sz="1400" dirty="0"/>
              <a:t> </a:t>
            </a:r>
            <a:r>
              <a:rPr lang="en-US" sz="1400" dirty="0" err="1"/>
              <a:t>ইজ্জাহ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5B85F-C8BE-4822-8633-68E8C5495FBF}"/>
              </a:ext>
            </a:extLst>
          </p:cNvPr>
          <p:cNvSpPr/>
          <p:nvPr/>
        </p:nvSpPr>
        <p:spPr>
          <a:xfrm>
            <a:off x="6992049" y="3128989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256CD4-7A04-41DE-87D6-0A4530DBCD0F}"/>
              </a:ext>
            </a:extLst>
          </p:cNvPr>
          <p:cNvSpPr/>
          <p:nvPr/>
        </p:nvSpPr>
        <p:spPr>
          <a:xfrm>
            <a:off x="6968335" y="3124044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2B4E1-D595-4909-BDF1-830C58BB03C1}"/>
              </a:ext>
            </a:extLst>
          </p:cNvPr>
          <p:cNvSpPr/>
          <p:nvPr/>
        </p:nvSpPr>
        <p:spPr>
          <a:xfrm>
            <a:off x="6992049" y="3121876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653DDA-F637-42C0-A531-A0142C08CF1A}"/>
              </a:ext>
            </a:extLst>
          </p:cNvPr>
          <p:cNvSpPr/>
          <p:nvPr/>
        </p:nvSpPr>
        <p:spPr>
          <a:xfrm>
            <a:off x="6992633" y="3148398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06B608-4C9A-4E79-9AD2-7A539B8EC392}"/>
              </a:ext>
            </a:extLst>
          </p:cNvPr>
          <p:cNvSpPr/>
          <p:nvPr/>
        </p:nvSpPr>
        <p:spPr>
          <a:xfrm>
            <a:off x="2994819" y="417659"/>
            <a:ext cx="58420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চেষ্টা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49CBE-342C-43F1-BDAE-FF8EF7C94F96}"/>
              </a:ext>
            </a:extLst>
          </p:cNvPr>
          <p:cNvSpPr txBox="1"/>
          <p:nvPr/>
        </p:nvSpPr>
        <p:spPr>
          <a:xfrm>
            <a:off x="940191" y="2349305"/>
            <a:ext cx="10311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just"/>
            <a:r>
              <a:rPr lang="bn-IN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কুরান সংরক্ষনের সে কাল ও একাল সম্পর্কে ও তার সুফল সম্পর্কে তোমার মতামত লিখে আনবে।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5244-F07F-4821-B94D-C4AA2D93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" y="189914"/>
            <a:ext cx="5189806" cy="1325563"/>
          </a:xfrm>
        </p:spPr>
        <p:txBody>
          <a:bodyPr>
            <a:noAutofit/>
          </a:bodyPr>
          <a:lstStyle/>
          <a:p>
            <a:r>
              <a:rPr lang="en-US" sz="8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11847C-63C9-4819-9815-E1C1538E41AB}"/>
              </a:ext>
            </a:extLst>
          </p:cNvPr>
          <p:cNvSpPr/>
          <p:nvPr/>
        </p:nvSpPr>
        <p:spPr>
          <a:xfrm>
            <a:off x="3066757" y="2011680"/>
            <a:ext cx="6822831" cy="46564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FF633F-0119-4FD4-A51C-0B636568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8" y="2278966"/>
            <a:ext cx="5604803" cy="4107766"/>
          </a:xfrm>
          <a:ln>
            <a:solidFill>
              <a:srgbClr val="FF0000"/>
            </a:solidFill>
          </a:ln>
          <a:effectLst/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bn-BD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মোঃ </a:t>
            </a:r>
            <a:r>
              <a:rPr lang="en-US" alt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আমিনুল</a:t>
            </a:r>
            <a:r>
              <a:rPr lang="en-US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ইসলাম</a:t>
            </a:r>
            <a:r>
              <a:rPr lang="en-US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AU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br>
              <a:rPr lang="en-AU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en-US" altLang="en-US" sz="49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সহকারী</a:t>
            </a:r>
            <a:r>
              <a:rPr lang="en-AU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bn-BD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শিক্ষক,</a:t>
            </a:r>
            <a:br>
              <a:rPr lang="en-US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আলোয়া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বিদ্যালয়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এন্ড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, </a:t>
            </a:r>
            <a:r>
              <a:rPr lang="en-US" altLang="en-US" sz="4900" dirty="0" err="1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ভুয়াপুর</a:t>
            </a:r>
            <a:r>
              <a:rPr lang="en-US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, </a:t>
            </a:r>
            <a:r>
              <a:rPr lang="bn-BD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টাংগাইল।</a:t>
            </a:r>
            <a:r>
              <a:rPr lang="en-US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br>
              <a:rPr lang="bn-IN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en-US" altLang="en-US" sz="4000" dirty="0" err="1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মোবা</a:t>
            </a:r>
            <a:r>
              <a:rPr lang="en-US" altLang="en-US" sz="40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. 01918369112</a:t>
            </a:r>
            <a:r>
              <a:rPr lang="en-US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email.tamannatahi.@gmail.com</a:t>
            </a:r>
            <a:br>
              <a:rPr lang="bn-BD" altLang="en-US" sz="4900" dirty="0">
                <a:ln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endParaRPr lang="en-AU" altLang="en-US" sz="2500" dirty="0">
              <a:ln>
                <a:noFill/>
              </a:ln>
              <a:solidFill>
                <a:srgbClr val="7030A0"/>
              </a:solidFill>
              <a:latin typeface="NikoshBAN" panose="02000000000000000000" pitchFamily="2" charset="0"/>
              <a:ea typeface="Nikosh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65B59F-3DE3-46BD-812F-2176EA10ADD3}"/>
              </a:ext>
            </a:extLst>
          </p:cNvPr>
          <p:cNvSpPr txBox="1">
            <a:spLocks/>
          </p:cNvSpPr>
          <p:nvPr/>
        </p:nvSpPr>
        <p:spPr>
          <a:xfrm>
            <a:off x="6096000" y="2278966"/>
            <a:ext cx="5731413" cy="41077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ইসলাম ধর্ম ও নৈতিক শিক্ষা</a:t>
            </a:r>
            <a:br>
              <a:rPr lang="en-AU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bn-IN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নবম শ্রেণি</a:t>
            </a:r>
            <a:br>
              <a:rPr lang="en-US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bn-IN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২য় অধ্যায়, পাঠ ২</a:t>
            </a:r>
            <a:r>
              <a:rPr lang="en-US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br>
              <a:rPr lang="bn-IN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br>
              <a:rPr lang="bn-BD" altLang="en-US" sz="4900" dirty="0">
                <a:solidFill>
                  <a:srgbClr val="7030A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endParaRPr lang="en-AU" altLang="en-US" sz="2500" dirty="0">
              <a:solidFill>
                <a:srgbClr val="7030A0"/>
              </a:solidFill>
              <a:latin typeface="NikoshBAN" panose="02000000000000000000" pitchFamily="2" charset="0"/>
              <a:ea typeface="Nikosh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400DB-F0CC-4218-80C2-FD9E546E5DDA}"/>
              </a:ext>
            </a:extLst>
          </p:cNvPr>
          <p:cNvSpPr txBox="1"/>
          <p:nvPr/>
        </p:nvSpPr>
        <p:spPr>
          <a:xfrm>
            <a:off x="4815840" y="618978"/>
            <a:ext cx="276664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673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0780B6-B421-4571-8BC4-949A7B924972}"/>
              </a:ext>
            </a:extLst>
          </p:cNvPr>
          <p:cNvSpPr txBox="1"/>
          <p:nvPr/>
        </p:nvSpPr>
        <p:spPr>
          <a:xfrm>
            <a:off x="42863" y="70704"/>
            <a:ext cx="3144838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CCFA28-6D41-43D0-AD70-6B3E766FF5A9}"/>
              </a:ext>
            </a:extLst>
          </p:cNvPr>
          <p:cNvSpPr/>
          <p:nvPr/>
        </p:nvSpPr>
        <p:spPr>
          <a:xfrm>
            <a:off x="2398529" y="3776653"/>
            <a:ext cx="3380431" cy="209608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0287706-519F-47F6-BA12-4AF8B84E4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512537"/>
              </p:ext>
            </p:extLst>
          </p:nvPr>
        </p:nvGraphicFramePr>
        <p:xfrm>
          <a:off x="8691488" y="1044038"/>
          <a:ext cx="2263913" cy="191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570" imgH="771690" progId="Package">
                  <p:embed/>
                </p:oleObj>
              </mc:Choice>
              <mc:Fallback>
                <p:oleObj name="Packager Shell Object" showAsIcon="1" r:id="rId4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1488" y="1044038"/>
                        <a:ext cx="2263913" cy="191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7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711548"/>
            <a:ext cx="11468100" cy="20970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শরিয়েতের প্রধান উৎস আল-কুরআন</a:t>
            </a:r>
            <a:endParaRPr lang="en-US" sz="8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711200" y="746125"/>
            <a:ext cx="3225800" cy="117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7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41FB-CE41-40B1-BAA2-525A9333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579562"/>
            <a:ext cx="10515600" cy="3698875"/>
          </a:xfrm>
        </p:spPr>
        <p:txBody>
          <a:bodyPr>
            <a:normAutofit/>
          </a:bodyPr>
          <a:lstStyle/>
          <a:p>
            <a:r>
              <a:rPr lang="bn-IN" alt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শিখন ফলঃ</a:t>
            </a:r>
            <a:br>
              <a:rPr lang="bn-IN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bn-IN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পবিত্র কোরআন অবতরণ, সংরক্ষন ও সংকলন সম্পর্কে বলতে পারবে।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5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2800" cy="1171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6426200" y="5534025"/>
            <a:ext cx="5156200" cy="1171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হেলিকপ্টারটি অবতরন করছে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3838E-7B7A-4512-BE2F-84C1B770D18B}"/>
              </a:ext>
            </a:extLst>
          </p:cNvPr>
          <p:cNvSpPr/>
          <p:nvPr/>
        </p:nvSpPr>
        <p:spPr>
          <a:xfrm>
            <a:off x="1917700" y="1536700"/>
            <a:ext cx="7696200" cy="39973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61ADC-7640-4543-B9E9-5C7488080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30" b="72702" l="19352" r="97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72">
            <a:off x="9272149" y="-568925"/>
            <a:ext cx="3302898" cy="20693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F9B0E0-FC39-430A-A484-454B83C4139E}"/>
              </a:ext>
            </a:extLst>
          </p:cNvPr>
          <p:cNvSpPr txBox="1">
            <a:spLocks/>
          </p:cNvSpPr>
          <p:nvPr/>
        </p:nvSpPr>
        <p:spPr>
          <a:xfrm>
            <a:off x="7870483" y="5950634"/>
            <a:ext cx="4321517" cy="76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বিমানটি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অবতরন করছে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2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73932 0.876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4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46F9C5-875B-41E6-8560-1E09093162BE}"/>
              </a:ext>
            </a:extLst>
          </p:cNvPr>
          <p:cNvSpPr/>
          <p:nvPr/>
        </p:nvSpPr>
        <p:spPr>
          <a:xfrm>
            <a:off x="342900" y="1689100"/>
            <a:ext cx="10083800" cy="384492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2800" cy="1171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4851400" y="5686425"/>
            <a:ext cx="6184900" cy="1019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ধানগুলি আপাদত সংরক্ষণ করা হচ্ছে।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4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4622800" cy="1171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3784600" y="6057900"/>
            <a:ext cx="7835900" cy="663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শস্যগুলো দীর্ঘ মেয়াদে সংরক্ষণ করা হচ্ছে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owchart: Card 2">
            <a:extLst>
              <a:ext uri="{FF2B5EF4-FFF2-40B4-BE49-F238E27FC236}">
                <a16:creationId xmlns:a16="http://schemas.microsoft.com/office/drawing/2014/main" id="{7E445392-303F-4D83-ABFD-33D8D5C404C5}"/>
              </a:ext>
            </a:extLst>
          </p:cNvPr>
          <p:cNvSpPr/>
          <p:nvPr/>
        </p:nvSpPr>
        <p:spPr>
          <a:xfrm>
            <a:off x="850900" y="1525587"/>
            <a:ext cx="10629900" cy="4164013"/>
          </a:xfrm>
          <a:prstGeom prst="flowChartPunchedCar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495</Words>
  <Application>Microsoft Office PowerPoint</Application>
  <PresentationFormat>Widescreen</PresentationFormat>
  <Paragraphs>72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ArhialkhanMJ</vt:lpstr>
      <vt:lpstr>Arial</vt:lpstr>
      <vt:lpstr>Calibri</vt:lpstr>
      <vt:lpstr>Calibri Light</vt:lpstr>
      <vt:lpstr>NikoshBAN</vt:lpstr>
      <vt:lpstr>Office Theme</vt:lpstr>
      <vt:lpstr>Package</vt:lpstr>
      <vt:lpstr>স্বাগতম</vt:lpstr>
      <vt:lpstr>মোঃ আমিনুল ইসলাম   সহকারী শিক্ষক, আলোয়া উচ্চ বিদ্যালয় এন্ড কলেজ , ভুয়াপুর, টাংগাইল।  মোবা. 01918369112 email.tamannatahi.@gmail.com </vt:lpstr>
      <vt:lpstr>PowerPoint Presentation</vt:lpstr>
      <vt:lpstr> শরিয়েতের প্রধান উৎস আল-কুরআন</vt:lpstr>
      <vt:lpstr>শিখন ফলঃ পবিত্র কোরআন অবতরণ, সংরক্ষন ও সংকলন সম্পর্কে বলতে পারবে।</vt:lpstr>
      <vt:lpstr>ছবিতে কি দেখতে পাচ্ছঃ</vt:lpstr>
      <vt:lpstr>PowerPoint Presentation</vt:lpstr>
      <vt:lpstr>ছবিতে কি দেখতে পাচ্ছঃ</vt:lpstr>
      <vt:lpstr>ছবিতে কি দেখতে পাচ্ছঃ</vt:lpstr>
      <vt:lpstr>PowerPoint Presentation</vt:lpstr>
      <vt:lpstr>3টি দলে বিভক্ত হয়ে প্রদত্ত্ব ৩টি বিষয় নিয়ে দলনেতার সংগে আলোচনা করো।</vt:lpstr>
      <vt:lpstr>PowerPoint Presentation</vt:lpstr>
      <vt:lpstr>PowerPoint Presentation</vt:lpstr>
      <vt:lpstr>PowerPoint Presentation</vt:lpstr>
      <vt:lpstr>PowerPoint Presentation</vt:lpstr>
      <vt:lpstr>আল্লাহ হাফেজ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Aminul Islam</dc:creator>
  <cp:lastModifiedBy>Aminul Islam</cp:lastModifiedBy>
  <cp:revision>66</cp:revision>
  <dcterms:created xsi:type="dcterms:W3CDTF">2020-03-10T08:26:38Z</dcterms:created>
  <dcterms:modified xsi:type="dcterms:W3CDTF">2020-03-14T15:29:27Z</dcterms:modified>
</cp:coreProperties>
</file>